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8"/>
  </p:notesMasterIdLst>
  <p:sldIdLst>
    <p:sldId id="257" r:id="rId5"/>
    <p:sldId id="498" r:id="rId6"/>
    <p:sldId id="524" r:id="rId7"/>
    <p:sldId id="439" r:id="rId8"/>
    <p:sldId id="499" r:id="rId9"/>
    <p:sldId id="452" r:id="rId10"/>
    <p:sldId id="459" r:id="rId11"/>
    <p:sldId id="460" r:id="rId12"/>
    <p:sldId id="461" r:id="rId13"/>
    <p:sldId id="462" r:id="rId14"/>
    <p:sldId id="463" r:id="rId15"/>
    <p:sldId id="464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8" r:id="rId24"/>
    <p:sldId id="509" r:id="rId25"/>
    <p:sldId id="466" r:id="rId26"/>
    <p:sldId id="470" r:id="rId27"/>
    <p:sldId id="436" r:id="rId28"/>
    <p:sldId id="456" r:id="rId29"/>
    <p:sldId id="457" r:id="rId30"/>
    <p:sldId id="469" r:id="rId31"/>
    <p:sldId id="495" r:id="rId32"/>
    <p:sldId id="493" r:id="rId33"/>
    <p:sldId id="494" r:id="rId34"/>
    <p:sldId id="519" r:id="rId35"/>
    <p:sldId id="511" r:id="rId36"/>
    <p:sldId id="475" r:id="rId37"/>
    <p:sldId id="476" r:id="rId38"/>
    <p:sldId id="477" r:id="rId39"/>
    <p:sldId id="478" r:id="rId40"/>
    <p:sldId id="479" r:id="rId41"/>
    <p:sldId id="448" r:id="rId42"/>
    <p:sldId id="521" r:id="rId43"/>
    <p:sldId id="525" r:id="rId44"/>
    <p:sldId id="518" r:id="rId45"/>
    <p:sldId id="482" r:id="rId46"/>
    <p:sldId id="512" r:id="rId47"/>
    <p:sldId id="516" r:id="rId48"/>
    <p:sldId id="517" r:id="rId49"/>
    <p:sldId id="480" r:id="rId50"/>
    <p:sldId id="430" r:id="rId51"/>
    <p:sldId id="520" r:id="rId52"/>
    <p:sldId id="453" r:id="rId53"/>
    <p:sldId id="492" r:id="rId54"/>
    <p:sldId id="523" r:id="rId55"/>
    <p:sldId id="497" r:id="rId56"/>
    <p:sldId id="522" r:id="rId57"/>
    <p:sldId id="496" r:id="rId58"/>
    <p:sldId id="507" r:id="rId59"/>
    <p:sldId id="450" r:id="rId60"/>
    <p:sldId id="454" r:id="rId61"/>
    <p:sldId id="458" r:id="rId62"/>
    <p:sldId id="434" r:id="rId63"/>
    <p:sldId id="435" r:id="rId64"/>
    <p:sldId id="468" r:id="rId65"/>
    <p:sldId id="441" r:id="rId66"/>
    <p:sldId id="483" r:id="rId67"/>
    <p:sldId id="486" r:id="rId68"/>
    <p:sldId id="487" r:id="rId69"/>
    <p:sldId id="490" r:id="rId70"/>
    <p:sldId id="488" r:id="rId71"/>
    <p:sldId id="489" r:id="rId72"/>
    <p:sldId id="491" r:id="rId73"/>
    <p:sldId id="442" r:id="rId74"/>
    <p:sldId id="481" r:id="rId75"/>
    <p:sldId id="510" r:id="rId76"/>
    <p:sldId id="437" r:id="rId77"/>
    <p:sldId id="455" r:id="rId78"/>
    <p:sldId id="431" r:id="rId79"/>
    <p:sldId id="402" r:id="rId80"/>
    <p:sldId id="428" r:id="rId81"/>
    <p:sldId id="409" r:id="rId82"/>
    <p:sldId id="389" r:id="rId83"/>
    <p:sldId id="354" r:id="rId84"/>
    <p:sldId id="355" r:id="rId85"/>
    <p:sldId id="396" r:id="rId86"/>
    <p:sldId id="447" r:id="rId8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DA151F-08E1-4BBC-BC38-288C11A81478}">
          <p14:sldIdLst>
            <p14:sldId id="257"/>
            <p14:sldId id="498"/>
            <p14:sldId id="524"/>
          </p14:sldIdLst>
        </p14:section>
        <p14:section name="CONOPS" id="{E5E7E6F3-91A8-46E1-8DC9-6BB1EEF9D3BF}">
          <p14:sldIdLst>
            <p14:sldId id="439"/>
            <p14:sldId id="499"/>
            <p14:sldId id="452"/>
            <p14:sldId id="459"/>
            <p14:sldId id="460"/>
            <p14:sldId id="461"/>
            <p14:sldId id="462"/>
            <p14:sldId id="463"/>
            <p14:sldId id="464"/>
            <p14:sldId id="500"/>
            <p14:sldId id="501"/>
            <p14:sldId id="502"/>
            <p14:sldId id="503"/>
            <p14:sldId id="504"/>
            <p14:sldId id="505"/>
            <p14:sldId id="506"/>
            <p14:sldId id="508"/>
            <p14:sldId id="509"/>
          </p14:sldIdLst>
        </p14:section>
        <p14:section name="Papiers Docking" id="{DE2C1A4C-FC5E-4ECC-8866-607D63838614}">
          <p14:sldIdLst>
            <p14:sldId id="466"/>
            <p14:sldId id="470"/>
            <p14:sldId id="436"/>
            <p14:sldId id="456"/>
            <p14:sldId id="457"/>
            <p14:sldId id="469"/>
            <p14:sldId id="495"/>
            <p14:sldId id="493"/>
            <p14:sldId id="494"/>
            <p14:sldId id="519"/>
            <p14:sldId id="511"/>
            <p14:sldId id="475"/>
            <p14:sldId id="476"/>
            <p14:sldId id="477"/>
            <p14:sldId id="478"/>
            <p14:sldId id="479"/>
            <p14:sldId id="448"/>
            <p14:sldId id="521"/>
            <p14:sldId id="525"/>
            <p14:sldId id="518"/>
            <p14:sldId id="482"/>
            <p14:sldId id="512"/>
            <p14:sldId id="516"/>
            <p14:sldId id="517"/>
            <p14:sldId id="480"/>
          </p14:sldIdLst>
        </p14:section>
        <p14:section name="La suite ?" id="{4C2865F1-25AD-401A-B97C-4596CEF71996}">
          <p14:sldIdLst>
            <p14:sldId id="430"/>
            <p14:sldId id="520"/>
            <p14:sldId id="453"/>
            <p14:sldId id="492"/>
            <p14:sldId id="523"/>
            <p14:sldId id="497"/>
            <p14:sldId id="522"/>
            <p14:sldId id="496"/>
          </p14:sldIdLst>
        </p14:section>
        <p14:section name="Autres papiers" id="{8A28DCA4-B899-4806-AAAF-7E4557749AC0}">
          <p14:sldIdLst>
            <p14:sldId id="507"/>
            <p14:sldId id="450"/>
            <p14:sldId id="454"/>
            <p14:sldId id="458"/>
            <p14:sldId id="434"/>
            <p14:sldId id="435"/>
            <p14:sldId id="468"/>
            <p14:sldId id="441"/>
            <p14:sldId id="483"/>
            <p14:sldId id="486"/>
            <p14:sldId id="487"/>
            <p14:sldId id="490"/>
            <p14:sldId id="488"/>
            <p14:sldId id="489"/>
            <p14:sldId id="491"/>
            <p14:sldId id="442"/>
          </p14:sldIdLst>
        </p14:section>
        <p14:section name="Composants" id="{65C31618-D94A-41DE-A0B5-8D6442D07D82}">
          <p14:sldIdLst>
            <p14:sldId id="481"/>
          </p14:sldIdLst>
        </p14:section>
        <p14:section name="Autres acteurs du domaine" id="{D5D0FB4A-9FEE-47C4-BD7F-41474F05A6B9}">
          <p14:sldIdLst>
            <p14:sldId id="510"/>
            <p14:sldId id="437"/>
            <p14:sldId id="455"/>
          </p14:sldIdLst>
        </p14:section>
        <p14:section name="Anciens travaux" id="{CCCADA07-A9DD-42C5-BABD-367D7B0795B5}">
          <p14:sldIdLst>
            <p14:sldId id="431"/>
            <p14:sldId id="402"/>
            <p14:sldId id="428"/>
            <p14:sldId id="409"/>
            <p14:sldId id="389"/>
            <p14:sldId id="354"/>
            <p14:sldId id="355"/>
            <p14:sldId id="396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5F3"/>
    <a:srgbClr val="A92752"/>
    <a:srgbClr val="4B568C"/>
    <a:srgbClr val="F3F3F3"/>
    <a:srgbClr val="00B0F0"/>
    <a:srgbClr val="8FAADC"/>
    <a:srgbClr val="DAE3F3"/>
    <a:srgbClr val="00B050"/>
    <a:srgbClr val="7388C0"/>
    <a:srgbClr val="AEE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51461-9B58-4624-B185-89ADAF009344}" type="datetimeFigureOut">
              <a:rPr lang="fr-FR" smtClean="0"/>
              <a:t>21/11/2024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645DC-66B5-45A1-9352-E6624E178B5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193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D73C4EE0-DE42-1F8B-C330-3B1C9DA68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09C2945A-D516-B617-C137-63C2A68352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DF97CBAE-8DC3-05A4-E507-F7DDDFBBA0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6792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BC403D66-8086-A6D8-7766-E5BCAB65F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da96bcbcc_0_16:notes">
            <a:extLst>
              <a:ext uri="{FF2B5EF4-FFF2-40B4-BE49-F238E27FC236}">
                <a16:creationId xmlns:a16="http://schemas.microsoft.com/office/drawing/2014/main" id="{34CF4A5D-B802-AA66-69A6-E2A207341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1ada96bcbcc_0_16:notes">
            <a:extLst>
              <a:ext uri="{FF2B5EF4-FFF2-40B4-BE49-F238E27FC236}">
                <a16:creationId xmlns:a16="http://schemas.microsoft.com/office/drawing/2014/main" id="{4ECA2CEB-4A19-10B5-D3A9-CB0078127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749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AA80254B-74F8-2B79-3FB5-21DE8E7BE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da96bcbcc_0_16:notes">
            <a:extLst>
              <a:ext uri="{FF2B5EF4-FFF2-40B4-BE49-F238E27FC236}">
                <a16:creationId xmlns:a16="http://schemas.microsoft.com/office/drawing/2014/main" id="{9FDF7D59-6777-A4A4-5722-2237807C5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1ada96bcbcc_0_16:notes">
            <a:extLst>
              <a:ext uri="{FF2B5EF4-FFF2-40B4-BE49-F238E27FC236}">
                <a16:creationId xmlns:a16="http://schemas.microsoft.com/office/drawing/2014/main" id="{18C476D5-A0FA-6E81-0A9B-FB24E1A3A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6614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669A3BFC-742C-7900-183B-F1919911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da96bcbcc_0_16:notes">
            <a:extLst>
              <a:ext uri="{FF2B5EF4-FFF2-40B4-BE49-F238E27FC236}">
                <a16:creationId xmlns:a16="http://schemas.microsoft.com/office/drawing/2014/main" id="{F66C40A5-8AA1-47F1-F8C5-44C007688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1ada96bcbcc_0_16:notes">
            <a:extLst>
              <a:ext uri="{FF2B5EF4-FFF2-40B4-BE49-F238E27FC236}">
                <a16:creationId xmlns:a16="http://schemas.microsoft.com/office/drawing/2014/main" id="{568251B9-A366-AACC-4140-F00942756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068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06E423BF-C3CC-2DF2-5BBD-98476E8B5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da96bcbcc_0_16:notes">
            <a:extLst>
              <a:ext uri="{FF2B5EF4-FFF2-40B4-BE49-F238E27FC236}">
                <a16:creationId xmlns:a16="http://schemas.microsoft.com/office/drawing/2014/main" id="{0CBE157F-6505-559C-8841-C30E91A33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1ada96bcbcc_0_16:notes">
            <a:extLst>
              <a:ext uri="{FF2B5EF4-FFF2-40B4-BE49-F238E27FC236}">
                <a16:creationId xmlns:a16="http://schemas.microsoft.com/office/drawing/2014/main" id="{E45B34E5-752C-297B-17AA-6F18F666BB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759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8EDD5A67-368D-23D1-E3F2-7FDAF4B6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da96bcbcc_0_16:notes">
            <a:extLst>
              <a:ext uri="{FF2B5EF4-FFF2-40B4-BE49-F238E27FC236}">
                <a16:creationId xmlns:a16="http://schemas.microsoft.com/office/drawing/2014/main" id="{7A5A587D-4D58-7FEC-AE3A-ECDDFEF0B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1ada96bcbcc_0_16:notes">
            <a:extLst>
              <a:ext uri="{FF2B5EF4-FFF2-40B4-BE49-F238E27FC236}">
                <a16:creationId xmlns:a16="http://schemas.microsoft.com/office/drawing/2014/main" id="{863C484F-1429-76AB-FAA0-FD0832EA86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81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A33D0ABC-AE29-43C6-B4E0-918CDB7B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da96bcbcc_0_16:notes">
            <a:extLst>
              <a:ext uri="{FF2B5EF4-FFF2-40B4-BE49-F238E27FC236}">
                <a16:creationId xmlns:a16="http://schemas.microsoft.com/office/drawing/2014/main" id="{4AE0BC25-1438-5FF9-0F6D-179CFECAA1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1ada96bcbcc_0_16:notes">
            <a:extLst>
              <a:ext uri="{FF2B5EF4-FFF2-40B4-BE49-F238E27FC236}">
                <a16:creationId xmlns:a16="http://schemas.microsoft.com/office/drawing/2014/main" id="{FBF5AEED-2A98-3AFD-C68D-AD613CC09A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9832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3457DD23-CEB1-FE13-D3CE-6775B6E9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04EF1439-7E23-C18A-6437-59AC793E9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E86FB04-8094-A767-C697-EADB27C90D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3194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3457DD23-CEB1-FE13-D3CE-6775B6E9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04EF1439-7E23-C18A-6437-59AC793E9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E86FB04-8094-A767-C697-EADB27C90D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9419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3457DD23-CEB1-FE13-D3CE-6775B6E9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04EF1439-7E23-C18A-6437-59AC793E9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E86FB04-8094-A767-C697-EADB27C90D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489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3457DD23-CEB1-FE13-D3CE-6775B6E9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04EF1439-7E23-C18A-6437-59AC793E9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E86FB04-8094-A767-C697-EADB27C90D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318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8EDD5A67-368D-23D1-E3F2-7FDAF4B6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da96bcbcc_0_16:notes">
            <a:extLst>
              <a:ext uri="{FF2B5EF4-FFF2-40B4-BE49-F238E27FC236}">
                <a16:creationId xmlns:a16="http://schemas.microsoft.com/office/drawing/2014/main" id="{7A5A587D-4D58-7FEC-AE3A-ECDDFEF0B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1ada96bcbcc_0_16:notes">
            <a:extLst>
              <a:ext uri="{FF2B5EF4-FFF2-40B4-BE49-F238E27FC236}">
                <a16:creationId xmlns:a16="http://schemas.microsoft.com/office/drawing/2014/main" id="{863C484F-1429-76AB-FAA0-FD0832EA86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157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A33D0ABC-AE29-43C6-B4E0-918CDB7B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da96bcbcc_0_16:notes">
            <a:extLst>
              <a:ext uri="{FF2B5EF4-FFF2-40B4-BE49-F238E27FC236}">
                <a16:creationId xmlns:a16="http://schemas.microsoft.com/office/drawing/2014/main" id="{4AE0BC25-1438-5FF9-0F6D-179CFECAA1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1ada96bcbcc_0_16:notes">
            <a:extLst>
              <a:ext uri="{FF2B5EF4-FFF2-40B4-BE49-F238E27FC236}">
                <a16:creationId xmlns:a16="http://schemas.microsoft.com/office/drawing/2014/main" id="{FBF5AEED-2A98-3AFD-C68D-AD613CC09A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543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rgbClr val="4B5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38DD9F2-5C50-D322-69A2-39CACFD75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AB8ED-AA61-43E3-B017-EC5D4E4A7016}" type="datetime1">
              <a:rPr lang="fr-FR" smtClean="0"/>
              <a:t>21/11/2024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168928-461D-3F89-545F-73BC4475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8913E9-BC23-A3F1-2BA1-9A42EACA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‹N°›</a:t>
            </a:fld>
            <a:endParaRPr lang="fr-FR"/>
          </a:p>
        </p:txBody>
      </p:sp>
      <p:pic>
        <p:nvPicPr>
          <p:cNvPr id="5" name="Google Shape;84;p1">
            <a:extLst>
              <a:ext uri="{FF2B5EF4-FFF2-40B4-BE49-F238E27FC236}">
                <a16:creationId xmlns:a16="http://schemas.microsoft.com/office/drawing/2014/main" id="{69A0662F-2A63-C7AD-871F-B9E745BC3EE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-420" r="419"/>
          <a:stretch/>
        </p:blipFill>
        <p:spPr>
          <a:xfrm>
            <a:off x="-59333" y="4076317"/>
            <a:ext cx="12251334" cy="282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85;p1">
            <a:extLst>
              <a:ext uri="{FF2B5EF4-FFF2-40B4-BE49-F238E27FC236}">
                <a16:creationId xmlns:a16="http://schemas.microsoft.com/office/drawing/2014/main" id="{C325C47D-9B41-4256-3322-D23416B50BF7}"/>
              </a:ext>
            </a:extLst>
          </p:cNvPr>
          <p:cNvGrpSpPr/>
          <p:nvPr userDrawn="1"/>
        </p:nvGrpSpPr>
        <p:grpSpPr>
          <a:xfrm>
            <a:off x="9608240" y="3373304"/>
            <a:ext cx="1958900" cy="607042"/>
            <a:chOff x="0" y="-9525"/>
            <a:chExt cx="3917800" cy="1214084"/>
          </a:xfrm>
        </p:grpSpPr>
        <p:sp>
          <p:nvSpPr>
            <p:cNvPr id="7" name="Google Shape;86;p1">
              <a:extLst>
                <a:ext uri="{FF2B5EF4-FFF2-40B4-BE49-F238E27FC236}">
                  <a16:creationId xmlns:a16="http://schemas.microsoft.com/office/drawing/2014/main" id="{C8C2BC5E-851B-8D08-85F1-D30F29D40956}"/>
                </a:ext>
              </a:extLst>
            </p:cNvPr>
            <p:cNvSpPr txBox="1"/>
            <p:nvPr/>
          </p:nvSpPr>
          <p:spPr>
            <a:xfrm>
              <a:off x="0" y="-9525"/>
              <a:ext cx="3917800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7;p1">
              <a:extLst>
                <a:ext uri="{FF2B5EF4-FFF2-40B4-BE49-F238E27FC236}">
                  <a16:creationId xmlns:a16="http://schemas.microsoft.com/office/drawing/2014/main" id="{A490BF7F-7986-2E0C-9EA0-3FA5791E3D6F}"/>
                </a:ext>
              </a:extLst>
            </p:cNvPr>
            <p:cNvSpPr txBox="1"/>
            <p:nvPr/>
          </p:nvSpPr>
          <p:spPr>
            <a:xfrm>
              <a:off x="16446" y="761361"/>
              <a:ext cx="3884912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34F58A2A-5922-E16A-C860-B6F65B267906}"/>
              </a:ext>
            </a:extLst>
          </p:cNvPr>
          <p:cNvSpPr txBox="1"/>
          <p:nvPr userDrawn="1"/>
        </p:nvSpPr>
        <p:spPr>
          <a:xfrm>
            <a:off x="261733" y="2441323"/>
            <a:ext cx="11609200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5300" dirty="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lang="fr-FR" dirty="0"/>
          </a:p>
        </p:txBody>
      </p:sp>
      <p:pic>
        <p:nvPicPr>
          <p:cNvPr id="10" name="Picture 2" descr="Logo et charte graphique | ENSTA Bretagne">
            <a:extLst>
              <a:ext uri="{FF2B5EF4-FFF2-40B4-BE49-F238E27FC236}">
                <a16:creationId xmlns:a16="http://schemas.microsoft.com/office/drawing/2014/main" id="{2E73164C-3765-C763-A805-06DF6CB238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15" y="3545571"/>
            <a:ext cx="3635570" cy="14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B043189-061C-87AF-A386-AB3D65A378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2425700"/>
            <a:ext cx="11626850" cy="850900"/>
          </a:xfrm>
        </p:spPr>
        <p:txBody>
          <a:bodyPr/>
          <a:lstStyle>
            <a:lvl1pPr marL="0" indent="0" algn="ctr">
              <a:buNone/>
              <a:defRPr sz="4400">
                <a:solidFill>
                  <a:srgbClr val="F3F3F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9559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1C14D-3DEC-3661-BB4D-E7DCA210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50B09D-2ED1-D21A-20FF-1D61C1141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84C4FA-68F0-98BA-BEC2-B6A3302E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43292-2394-4A9C-A70D-C394FF0B8927}" type="datetime1">
              <a:rPr lang="fr-FR" smtClean="0"/>
              <a:t>21/11/2024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87DDF8-4860-0267-9319-01C76630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6EBA5F-3630-F2BB-4FB4-1111ABEB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3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46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8EF0FF-2D33-5811-C463-5267822B70F6}"/>
              </a:ext>
            </a:extLst>
          </p:cNvPr>
          <p:cNvSpPr>
            <a:spLocks/>
          </p:cNvSpPr>
          <p:nvPr userDrawn="1"/>
        </p:nvSpPr>
        <p:spPr>
          <a:xfrm>
            <a:off x="0" y="-35990"/>
            <a:ext cx="12192000" cy="6893989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41" name="Google Shape;133;g1ada96bcbcc_0_16">
            <a:extLst>
              <a:ext uri="{FF2B5EF4-FFF2-40B4-BE49-F238E27FC236}">
                <a16:creationId xmlns:a16="http://schemas.microsoft.com/office/drawing/2014/main" id="{CDA07872-8E6F-4908-F244-BD9A2F4A3C5D}"/>
              </a:ext>
            </a:extLst>
          </p:cNvPr>
          <p:cNvSpPr>
            <a:spLocks/>
          </p:cNvSpPr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28ACE4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Espace réservé du texte 83">
            <a:extLst>
              <a:ext uri="{FF2B5EF4-FFF2-40B4-BE49-F238E27FC236}">
                <a16:creationId xmlns:a16="http://schemas.microsoft.com/office/drawing/2014/main" id="{421419CD-8CEA-25D1-D81A-1DADD6727B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3046412" cy="433074"/>
          </a:xfrm>
        </p:spPr>
        <p:txBody>
          <a:bodyPr/>
          <a:lstStyle>
            <a:lvl1pPr marL="0" indent="0">
              <a:buNone/>
              <a:defRPr sz="240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42" name="Google Shape;135;g1ada96bcbcc_0_16">
            <a:extLst>
              <a:ext uri="{FF2B5EF4-FFF2-40B4-BE49-F238E27FC236}">
                <a16:creationId xmlns:a16="http://schemas.microsoft.com/office/drawing/2014/main" id="{6B8281C2-6440-F03C-60D7-109CF5CFCF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34476" y="717059"/>
            <a:ext cx="1942024" cy="0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Espace réservé du texte 74">
            <a:extLst>
              <a:ext uri="{FF2B5EF4-FFF2-40B4-BE49-F238E27FC236}">
                <a16:creationId xmlns:a16="http://schemas.microsoft.com/office/drawing/2014/main" id="{9020812D-711F-0817-F5D8-DEA7CF6F43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570412" cy="32337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7" name="Espace réservé du contenu 76">
            <a:extLst>
              <a:ext uri="{FF2B5EF4-FFF2-40B4-BE49-F238E27FC236}">
                <a16:creationId xmlns:a16="http://schemas.microsoft.com/office/drawing/2014/main" id="{CE9FEE56-D694-2DC5-D69B-A57964F850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1999" y="499749"/>
            <a:ext cx="4583113" cy="51641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0" name="Espace réservé du numéro de diapositive 79">
            <a:extLst>
              <a:ext uri="{FF2B5EF4-FFF2-40B4-BE49-F238E27FC236}">
                <a16:creationId xmlns:a16="http://schemas.microsoft.com/office/drawing/2014/main" id="{B5DED553-0DE2-FC48-CD35-A930B458C5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1800">
                <a:solidFill>
                  <a:srgbClr val="F3F3F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B106036-CA92-4CAC-891B-A7DB13AA253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9BC6734-D9F9-FF50-5F69-A03F80EC584C}"/>
              </a:ext>
            </a:extLst>
          </p:cNvPr>
          <p:cNvSpPr txBox="1"/>
          <p:nvPr userDrawn="1"/>
        </p:nvSpPr>
        <p:spPr>
          <a:xfrm>
            <a:off x="838200" y="63563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F3F3F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BELIER Titouan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9FC5E94F-A11A-BEDC-238F-5D7B82133D5F}"/>
              </a:ext>
            </a:extLst>
          </p:cNvPr>
          <p:cNvSpPr txBox="1"/>
          <p:nvPr userDrawn="1"/>
        </p:nvSpPr>
        <p:spPr>
          <a:xfrm>
            <a:off x="4038600" y="635214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3F3F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ENSTA Bretagne</a:t>
            </a:r>
          </a:p>
        </p:txBody>
      </p:sp>
    </p:spTree>
    <p:extLst>
      <p:ext uri="{BB962C8B-B14F-4D97-AF65-F5344CB8AC3E}">
        <p14:creationId xmlns:p14="http://schemas.microsoft.com/office/powerpoint/2010/main" val="30840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A6D50-7822-71A2-A7F6-87286966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CE71DD-0275-5E95-DC0E-DFA62453B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045C6F-342C-601C-207F-893EB232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8585D-3524-4A4A-B19F-CD2A8B70C5D6}" type="datetime1">
              <a:rPr lang="fr-FR" smtClean="0"/>
              <a:t>21/11/2024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FDC4D2-4F32-4BD8-4194-83FBB023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51F183-EBD0-5BDA-9029-33EFEDE7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74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4C8A9-6907-85DE-2FDE-AA244AB1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1B1E09-C58F-8322-EC63-2D2E94A09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25F9CE-8211-25AC-DA63-A1655FB0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EC9F8-8C07-4AB9-AB68-43C455286340}" type="datetime1">
              <a:rPr lang="fr-FR" smtClean="0"/>
              <a:t>21/11/2024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189FED-6731-F602-2691-03C03E03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694E8E-CFF1-614E-37E3-99A1039E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25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C9869-D086-20AB-EC94-7E02F151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609864-65F5-86F7-21AF-1BC52671C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32A555-0556-5DD0-DE0E-CA52718E4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D9F7AA-6004-7FCD-A2DD-123BCF09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4205-BB84-4C20-AB15-97B9AA4AF682}" type="datetime1">
              <a:rPr lang="fr-FR" smtClean="0"/>
              <a:t>21/11/2024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42F07E-3C15-4709-B35F-C2E709F6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AA7567-3508-F909-648C-506E179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54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B29CD7-DFE6-BB8B-3716-055BA095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0295A9-EADC-1763-C280-CC9B1459E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D303F6-A5A4-4286-FAAF-988DAA061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62BF88-E5EA-4E99-F9F1-6789F75FF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21DE589-C71C-7690-F608-5B72F48EC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1901025-4802-F74C-FA40-B3959E58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276A-DE4E-46E3-A7D0-36C1E2E5F2B9}" type="datetime1">
              <a:rPr lang="fr-FR" smtClean="0"/>
              <a:t>21/11/2024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3C84035-C01B-7E91-2BEF-D1A613655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8B5C40-D7B5-6B09-7E00-522531DE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15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D28ED-545D-12CE-AADB-D02345DE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1470E7-E1A6-4998-88AE-681F0357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B45E-0AE4-45C0-BF84-148939D3B95D}" type="datetime1">
              <a:rPr lang="fr-FR" smtClean="0"/>
              <a:t>21/11/2024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5C6547-1F6B-43E7-D4F7-45537C26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91A64B-11A6-71F6-4993-02526835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16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4D38A-46B4-64BA-6122-E985BFCA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A2D6E8-5B2E-BA8F-F0A7-A0C9D8689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60B0CFF-62FC-BDC5-B187-8824675D7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36F20B-E8F1-AD0C-481D-DE3481A9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D377-C942-423A-957B-0C95F01C5A45}" type="datetime1">
              <a:rPr lang="fr-FR" smtClean="0"/>
              <a:t>21/11/2024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4A26D0-A439-C91A-ACC1-ABF14914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9337F-39B5-F89D-AB0A-17385109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622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B2ED13-06CA-ADF8-71E3-69568F8A8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94A4E2-A46A-2A10-7C83-D99BDAA91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3C64AA-AD65-0CAB-00FB-435900F6F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9AD96F-9AFE-9B52-CD70-700B80A1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B27A-584A-44F4-95F0-9E9D7430FE84}" type="datetime1">
              <a:rPr lang="fr-FR" smtClean="0"/>
              <a:t>21/11/2024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CAFD5A-F45D-4D87-6B79-6CE5ACF2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2531BA-F03E-2561-251E-BFFB897C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26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9C6E63C-BAA0-C2C2-5B63-34BCA7E2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1B4453-464D-D5EB-15F8-B1F34B165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945D22-3EDF-75F3-1952-849C0098A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2DD40-77DE-4894-A8AA-64A8C78FBD4D}" type="datetime1">
              <a:rPr lang="fr-FR" smtClean="0"/>
              <a:t>21/11/2024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8591DC-B0B2-223B-E15B-C77A97CBF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3EFE20-7C35-F8CB-46B9-5289B9FD5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06036-CA92-4CAC-891B-A7DB13AA25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43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fki.de/fileadmin/user_upload/import/15132_20240801_oceans24_docking_full_.pdf" TargetMode="External"/><Relationship Id="rId4" Type="http://schemas.openxmlformats.org/officeDocument/2006/relationships/hyperlink" Target="https://www.youtube.com/watch?v=hwrcJu0mtdk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cybergalactic/FossenHandbook?tab=readme-ov-f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cybergalactic/FossenHandbook?tab=readme-ov-f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cybergalactic/FossenHandbook?tab=readme-ov-f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cybergalactic/FossenHandbook?tab=readme-ov-f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cybergalactic/FossenHandbook?tab=readme-ov-f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youtu.be/Sm-ZXpJ4kcQ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lex.flinders.edu.au/file/27aa0064-9de2-441c-8a17-655405d5fc2e/1/ThesisWu2018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Pappu-Yadav/publication/382494744_Comparing_Global_Shutter_and_Rolling_Shutter_Cameras_for_Pattern_Detection_in_Motion_on_a_Ground_Robot/links/66a097c68be3067b4b152ac2/Comparing-Global-Shutter-and-Rolling-Shutter-Cameras-for-Pattern-Detection-in-Motion-on-a-Ground-Robot.pdf" TargetMode="External"/><Relationship Id="rId2" Type="http://schemas.openxmlformats.org/officeDocument/2006/relationships/hyperlink" Target="https://www.raspberrypi.com/products/raspberry-pi-global-shutter-camer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geographic.fr/video/animaux/des-espadons-voiliers-prennent-au-piege-un-banc-de-sardine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ensta-bretagne.fr/jaulin/robexday3_loick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1wqtxts1xzle7.cloudfront.net/49601135/Nonlinear_Path-Following_Control_of_an_A20161014-4707-12przlf-libre.pdf?1476468064=&amp;response-content-disposition=inline%3B+filename%3DNonlinear_path_following_control_of_an_A.pdf&amp;Expires=1730884377&amp;Signature=GWlSMou0vaN7-aZdPRUBzC03VOsZSDhShtRp87ddTJ3NR0qtVt4AB44i9lWXWDd~UQgCIWrbdK7M402716jxfemkdtizqECfqjTD-XZm~hOnfBs2rxiD~fHxWlBXXCXa9TbZmGwq71Kt~nKcVEe4j~9VtLDhR5Ft8cwH~Cs1SKayhApBMeTjV6zFLeg7e7iAC6fLzg2CJTfqSagXCrZxo-wzJDw7YL0A3iGZ70~AktNh6rBFLRh8gb~USuCpNz32vr2DTVfq3lWH11YW4Ki-nbZhLY0KqUKZ9o4UHbkNVSpIhCq7qJRcp~yK0U9o~PfY~18wUPBJ2MMh1oXcAsoScQ__&amp;Key-Pair-Id=APKAJLOHF5GGSLRBV4Z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es.hal.science/tel-03419041v1" TargetMode="External"/><Relationship Id="rId2" Type="http://schemas.openxmlformats.org/officeDocument/2006/relationships/hyperlink" Target="https://www.theses.fr/2021ENTA00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l.science/tel-03419041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es.hal.science/tel-03419041v1" TargetMode="External"/><Relationship Id="rId2" Type="http://schemas.openxmlformats.org/officeDocument/2006/relationships/hyperlink" Target="https://www.theses.fr/2021ENTA00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l.science/tel-03419041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www.complexity-explorables.org/explorables/flockn-roll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e-sea.bluelogic.no/view.aspx?src=nUaeZs7pn8EhMoQXb6QvzjFbKULxyeSQzop0unhuvX7jNsKyzbYSRt2W3mwf%2FO73MYc46IlX13rNycAR2wJGxgA4x7Q77f%2B5hh2N8LUgTKC674nE%2FmOSYCvBND%2FKSijza8p4QLEkff%2B%2Fc2UNWGc7VsvwWLw%2Fd8cF3tTzuUSClYMC9p2U4N1OTlI3%2FvdCKy5ME%2Bqki%2B8rCevbjNUOhFbNRw%3D%3D&amp;method=download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568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l="-420" r="419"/>
          <a:stretch/>
        </p:blipFill>
        <p:spPr>
          <a:xfrm>
            <a:off x="-59333" y="4076317"/>
            <a:ext cx="12251334" cy="282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9608240" y="3373304"/>
            <a:ext cx="1958900" cy="607042"/>
            <a:chOff x="0" y="-9525"/>
            <a:chExt cx="3917800" cy="1214084"/>
          </a:xfrm>
        </p:grpSpPr>
        <p:sp>
          <p:nvSpPr>
            <p:cNvPr id="86" name="Google Shape;86;p1"/>
            <p:cNvSpPr txBox="1"/>
            <p:nvPr/>
          </p:nvSpPr>
          <p:spPr>
            <a:xfrm>
              <a:off x="0" y="-9525"/>
              <a:ext cx="3917800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16446" y="761361"/>
              <a:ext cx="3884912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/>
          <p:cNvSpPr txBox="1"/>
          <p:nvPr/>
        </p:nvSpPr>
        <p:spPr>
          <a:xfrm>
            <a:off x="261733" y="1790413"/>
            <a:ext cx="11609200" cy="82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fr-FR" sz="5334" dirty="0">
                <a:solidFill>
                  <a:srgbClr val="F3F3F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Bibliographie</a:t>
            </a:r>
            <a:endParaRPr sz="12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pic>
        <p:nvPicPr>
          <p:cNvPr id="1026" name="Picture 2" descr="Logo et charte graphique | ENSTA Bretagne">
            <a:extLst>
              <a:ext uri="{FF2B5EF4-FFF2-40B4-BE49-F238E27FC236}">
                <a16:creationId xmlns:a16="http://schemas.microsoft.com/office/drawing/2014/main" id="{3F233EF5-9AD2-F7D3-1369-D863CB4C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15" y="3545571"/>
            <a:ext cx="3635570" cy="14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C7EC0589-D92E-E46D-0504-F2FC44A09474}"/>
              </a:ext>
            </a:extLst>
          </p:cNvPr>
          <p:cNvSpPr txBox="1"/>
          <p:nvPr/>
        </p:nvSpPr>
        <p:spPr>
          <a:xfrm>
            <a:off x="76463" y="2581781"/>
            <a:ext cx="11609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fr-FR" sz="2800" dirty="0">
                <a:solidFill>
                  <a:srgbClr val="F3F3F3"/>
                </a:solidFill>
                <a:latin typeface="Sansation" panose="02000000000000000000" pitchFamily="2" charset="0"/>
                <a:ea typeface="Lato"/>
                <a:cs typeface="Lato"/>
                <a:sym typeface="Lato"/>
              </a:rPr>
              <a:t>Contrôle d’un essaim d’AUV - Application au </a:t>
            </a:r>
            <a:r>
              <a:rPr lang="fr-FR" sz="2800" dirty="0" err="1">
                <a:solidFill>
                  <a:srgbClr val="F3F3F3"/>
                </a:solidFill>
                <a:latin typeface="Sansation" panose="02000000000000000000" pitchFamily="2" charset="0"/>
                <a:ea typeface="Lato"/>
                <a:cs typeface="Lato"/>
                <a:sym typeface="Lato"/>
              </a:rPr>
              <a:t>docking</a:t>
            </a:r>
            <a:r>
              <a:rPr lang="fr-FR" sz="2800" dirty="0">
                <a:solidFill>
                  <a:srgbClr val="F3F3F3"/>
                </a:solidFill>
                <a:latin typeface="Sansation" panose="02000000000000000000" pitchFamily="2" charset="0"/>
                <a:ea typeface="Lato"/>
                <a:cs typeface="Lato"/>
                <a:sym typeface="Lato"/>
              </a:rPr>
              <a:t> autonome</a:t>
            </a:r>
            <a:endParaRPr lang="fr-FR" sz="500" dirty="0">
              <a:solidFill>
                <a:srgbClr val="FFFFFF"/>
              </a:solidFill>
              <a:latin typeface="Sansation" panose="02000000000000000000" pitchFamily="2" charset="0"/>
              <a:sym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EE4073-47A4-E354-53BE-1A948F71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5D7BBC0D-6221-B72F-4F27-715CA6FA8828}"/>
              </a:ext>
            </a:extLst>
          </p:cNvPr>
          <p:cNvSpPr/>
          <p:nvPr/>
        </p:nvSpPr>
        <p:spPr>
          <a:xfrm>
            <a:off x="2173481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Connecteur : en arc 199">
            <a:extLst>
              <a:ext uri="{FF2B5EF4-FFF2-40B4-BE49-F238E27FC236}">
                <a16:creationId xmlns:a16="http://schemas.microsoft.com/office/drawing/2014/main" id="{C88353F0-CB68-45A5-C4BB-197A3D589F44}"/>
              </a:ext>
            </a:extLst>
          </p:cNvPr>
          <p:cNvCxnSpPr/>
          <p:nvPr/>
        </p:nvCxnSpPr>
        <p:spPr>
          <a:xfrm flipV="1">
            <a:off x="5586653" y="2737367"/>
            <a:ext cx="3161322" cy="1996829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e 200">
            <a:extLst>
              <a:ext uri="{FF2B5EF4-FFF2-40B4-BE49-F238E27FC236}">
                <a16:creationId xmlns:a16="http://schemas.microsoft.com/office/drawing/2014/main" id="{704D1DF2-E91A-FAD9-780A-68EC4FC6D746}"/>
              </a:ext>
            </a:extLst>
          </p:cNvPr>
          <p:cNvGrpSpPr/>
          <p:nvPr/>
        </p:nvGrpSpPr>
        <p:grpSpPr>
          <a:xfrm rot="5400000">
            <a:off x="5117374" y="4368890"/>
            <a:ext cx="744107" cy="732184"/>
            <a:chOff x="4560167" y="3657907"/>
            <a:chExt cx="985035" cy="910389"/>
          </a:xfrm>
        </p:grpSpPr>
        <p:grpSp>
          <p:nvGrpSpPr>
            <p:cNvPr id="202" name="Groupe 201">
              <a:extLst>
                <a:ext uri="{FF2B5EF4-FFF2-40B4-BE49-F238E27FC236}">
                  <a16:creationId xmlns:a16="http://schemas.microsoft.com/office/drawing/2014/main" id="{0C23D997-72EC-8F75-72AD-E07171F6D8C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17" name="Groupe 216">
                <a:extLst>
                  <a:ext uri="{FF2B5EF4-FFF2-40B4-BE49-F238E27FC236}">
                    <a16:creationId xmlns:a16="http://schemas.microsoft.com/office/drawing/2014/main" id="{6139056E-B2FF-8582-9AAE-CBC164DC6A01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E7417745-69D8-D036-AB7A-78B984E9AF30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774C0FE2-7414-9EC4-6932-BE7AC784B703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8" name="Rectangle : coins arrondis 217">
                <a:extLst>
                  <a:ext uri="{FF2B5EF4-FFF2-40B4-BE49-F238E27FC236}">
                    <a16:creationId xmlns:a16="http://schemas.microsoft.com/office/drawing/2014/main" id="{5BC2AF2B-A3C5-F061-31D8-0F9DF1EAF00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9" name="Groupe 218">
                <a:extLst>
                  <a:ext uri="{FF2B5EF4-FFF2-40B4-BE49-F238E27FC236}">
                    <a16:creationId xmlns:a16="http://schemas.microsoft.com/office/drawing/2014/main" id="{16E0E133-469A-4A50-9879-29474557D183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21" name="Ellipse 220">
                  <a:extLst>
                    <a:ext uri="{FF2B5EF4-FFF2-40B4-BE49-F238E27FC236}">
                      <a16:creationId xmlns:a16="http://schemas.microsoft.com/office/drawing/2014/main" id="{EA545441-0D2B-6C2A-0E65-9F76D395B25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8A4D615D-F8D9-F3A7-35B7-FCB3B81D34E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20" name="Rectangle : coins arrondis 219">
                <a:extLst>
                  <a:ext uri="{FF2B5EF4-FFF2-40B4-BE49-F238E27FC236}">
                    <a16:creationId xmlns:a16="http://schemas.microsoft.com/office/drawing/2014/main" id="{8EC22906-37E9-1169-7B7C-B73960D63F5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03" name="Groupe 202">
              <a:extLst>
                <a:ext uri="{FF2B5EF4-FFF2-40B4-BE49-F238E27FC236}">
                  <a16:creationId xmlns:a16="http://schemas.microsoft.com/office/drawing/2014/main" id="{034AAD88-779D-7D8F-FCA7-708F58033FB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09" name="Rectangle : coins arrondis 208">
                <a:extLst>
                  <a:ext uri="{FF2B5EF4-FFF2-40B4-BE49-F238E27FC236}">
                    <a16:creationId xmlns:a16="http://schemas.microsoft.com/office/drawing/2014/main" id="{DD26E439-009F-0E28-9E09-AFC30092EF6C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0" name="Groupe 209">
                <a:extLst>
                  <a:ext uri="{FF2B5EF4-FFF2-40B4-BE49-F238E27FC236}">
                    <a16:creationId xmlns:a16="http://schemas.microsoft.com/office/drawing/2014/main" id="{853FA315-06DC-F483-3AD7-DD31685E091B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15" name="Ellipse 214">
                  <a:extLst>
                    <a:ext uri="{FF2B5EF4-FFF2-40B4-BE49-F238E27FC236}">
                      <a16:creationId xmlns:a16="http://schemas.microsoft.com/office/drawing/2014/main" id="{517B9F0A-6A5B-55DA-E6EF-299649E9070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6" name="Ellipse 215">
                  <a:extLst>
                    <a:ext uri="{FF2B5EF4-FFF2-40B4-BE49-F238E27FC236}">
                      <a16:creationId xmlns:a16="http://schemas.microsoft.com/office/drawing/2014/main" id="{FF9C3A67-2039-E2E6-5A77-0AD073987E12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11" name="Groupe 210">
                <a:extLst>
                  <a:ext uri="{FF2B5EF4-FFF2-40B4-BE49-F238E27FC236}">
                    <a16:creationId xmlns:a16="http://schemas.microsoft.com/office/drawing/2014/main" id="{E1F7BFD7-74E4-6453-CBBC-7887D1AF41CF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7A3CBC69-3631-1421-D424-CA4B52ECABD0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4" name="Ellipse 213">
                  <a:extLst>
                    <a:ext uri="{FF2B5EF4-FFF2-40B4-BE49-F238E27FC236}">
                      <a16:creationId xmlns:a16="http://schemas.microsoft.com/office/drawing/2014/main" id="{0E5F8A6F-BADB-5115-DD23-65B26D822B7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2" name="Rectangle : coins arrondis 211">
                <a:extLst>
                  <a:ext uri="{FF2B5EF4-FFF2-40B4-BE49-F238E27FC236}">
                    <a16:creationId xmlns:a16="http://schemas.microsoft.com/office/drawing/2014/main" id="{9B6F1E08-8878-A3DE-4D67-999F6EB02A90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88680FA-8F70-A63F-DE25-37473AA10E1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2DE309DC-A0AF-925F-D82B-77C7D5A83CAC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6" name="Rectangle : coins arrondis 205">
              <a:extLst>
                <a:ext uri="{FF2B5EF4-FFF2-40B4-BE49-F238E27FC236}">
                  <a16:creationId xmlns:a16="http://schemas.microsoft.com/office/drawing/2014/main" id="{2C648225-E9F3-EF13-4EAB-F18A066559E3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7" name="Rectangle : coins arrondis 206">
              <a:extLst>
                <a:ext uri="{FF2B5EF4-FFF2-40B4-BE49-F238E27FC236}">
                  <a16:creationId xmlns:a16="http://schemas.microsoft.com/office/drawing/2014/main" id="{3E000600-5188-CB95-5110-C274F235318B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8" name="Rectangle : coins arrondis 207">
              <a:extLst>
                <a:ext uri="{FF2B5EF4-FFF2-40B4-BE49-F238E27FC236}">
                  <a16:creationId xmlns:a16="http://schemas.microsoft.com/office/drawing/2014/main" id="{127DC4E7-B950-0E87-67FB-D1A44CC2F05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3DDAEEB2-3246-CA31-7889-7F047D1DFEEF}"/>
              </a:ext>
            </a:extLst>
          </p:cNvPr>
          <p:cNvSpPr/>
          <p:nvPr/>
        </p:nvSpPr>
        <p:spPr>
          <a:xfrm>
            <a:off x="7944360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4F464B4-F648-1B69-FBAC-29120E537C14}"/>
              </a:ext>
            </a:extLst>
          </p:cNvPr>
          <p:cNvCxnSpPr/>
          <p:nvPr/>
        </p:nvCxnSpPr>
        <p:spPr>
          <a:xfrm flipV="1">
            <a:off x="3373873" y="2774244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A552144-78A5-4D64-6069-6D7EF1093923}"/>
              </a:ext>
            </a:extLst>
          </p:cNvPr>
          <p:cNvCxnSpPr>
            <a:cxnSpLocks/>
          </p:cNvCxnSpPr>
          <p:nvPr/>
        </p:nvCxnSpPr>
        <p:spPr>
          <a:xfrm flipV="1">
            <a:off x="3373873" y="5107281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53516-CD21-8E7B-2F0F-21A0B80E4082}"/>
              </a:ext>
            </a:extLst>
          </p:cNvPr>
          <p:cNvSpPr/>
          <p:nvPr/>
        </p:nvSpPr>
        <p:spPr>
          <a:xfrm>
            <a:off x="3396074" y="2831629"/>
            <a:ext cx="5757333" cy="224837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16200000">
            <a:off x="5123731" y="4745242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pic>
        <p:nvPicPr>
          <p:cNvPr id="36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60000">
            <a:off x="8793900" y="3502956"/>
            <a:ext cx="914400" cy="914400"/>
          </a:xfrm>
          <a:prstGeom prst="rect">
            <a:avLst/>
          </a:prstGeom>
        </p:spPr>
      </p:pic>
      <p:pic>
        <p:nvPicPr>
          <p:cNvPr id="37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3780000">
            <a:off x="2622641" y="3493549"/>
            <a:ext cx="914400" cy="914400"/>
          </a:xfrm>
          <a:prstGeom prst="rect">
            <a:avLst/>
          </a:prstGeom>
        </p:spPr>
      </p:pic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15600000">
            <a:off x="8693270" y="4440870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146ABE0D-9BA3-BACB-A6E5-E0F4F0247EF2}"/>
              </a:ext>
            </a:extLst>
          </p:cNvPr>
          <p:cNvSpPr txBox="1"/>
          <p:nvPr/>
        </p:nvSpPr>
        <p:spPr>
          <a:xfrm>
            <a:off x="8610601" y="5238044"/>
            <a:ext cx="16622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>
                <a:ea typeface="Calibri"/>
                <a:cs typeface="Calibri"/>
              </a:rPr>
              <a:t>Docking possible sur cette zone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1E63E1-E195-E6D8-6895-491A5743F432}"/>
              </a:ext>
            </a:extLst>
          </p:cNvPr>
          <p:cNvSpPr txBox="1"/>
          <p:nvPr/>
        </p:nvSpPr>
        <p:spPr>
          <a:xfrm>
            <a:off x="3455342" y="5313303"/>
            <a:ext cx="16622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>
                <a:ea typeface="Calibri"/>
                <a:cs typeface="Calibri"/>
              </a:rPr>
              <a:t>Robot maître va ralentir</a:t>
            </a:r>
          </a:p>
        </p:txBody>
      </p:sp>
    </p:spTree>
    <p:extLst>
      <p:ext uri="{BB962C8B-B14F-4D97-AF65-F5344CB8AC3E}">
        <p14:creationId xmlns:p14="http://schemas.microsoft.com/office/powerpoint/2010/main" val="218671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5D7BBC0D-6221-B72F-4F27-715CA6FA8828}"/>
              </a:ext>
            </a:extLst>
          </p:cNvPr>
          <p:cNvSpPr/>
          <p:nvPr/>
        </p:nvSpPr>
        <p:spPr>
          <a:xfrm>
            <a:off x="2173481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Connecteur : en arc 199">
            <a:extLst>
              <a:ext uri="{FF2B5EF4-FFF2-40B4-BE49-F238E27FC236}">
                <a16:creationId xmlns:a16="http://schemas.microsoft.com/office/drawing/2014/main" id="{C88353F0-CB68-45A5-C4BB-197A3D589F44}"/>
              </a:ext>
            </a:extLst>
          </p:cNvPr>
          <p:cNvCxnSpPr/>
          <p:nvPr/>
        </p:nvCxnSpPr>
        <p:spPr>
          <a:xfrm flipV="1">
            <a:off x="5586653" y="2737367"/>
            <a:ext cx="3161322" cy="1996829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e 200">
            <a:extLst>
              <a:ext uri="{FF2B5EF4-FFF2-40B4-BE49-F238E27FC236}">
                <a16:creationId xmlns:a16="http://schemas.microsoft.com/office/drawing/2014/main" id="{704D1DF2-E91A-FAD9-780A-68EC4FC6D746}"/>
              </a:ext>
            </a:extLst>
          </p:cNvPr>
          <p:cNvGrpSpPr/>
          <p:nvPr/>
        </p:nvGrpSpPr>
        <p:grpSpPr>
          <a:xfrm rot="5400000">
            <a:off x="5117374" y="4368890"/>
            <a:ext cx="744107" cy="732184"/>
            <a:chOff x="4560167" y="3657907"/>
            <a:chExt cx="985035" cy="910389"/>
          </a:xfrm>
        </p:grpSpPr>
        <p:grpSp>
          <p:nvGrpSpPr>
            <p:cNvPr id="202" name="Groupe 201">
              <a:extLst>
                <a:ext uri="{FF2B5EF4-FFF2-40B4-BE49-F238E27FC236}">
                  <a16:creationId xmlns:a16="http://schemas.microsoft.com/office/drawing/2014/main" id="{0C23D997-72EC-8F75-72AD-E07171F6D8C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17" name="Groupe 216">
                <a:extLst>
                  <a:ext uri="{FF2B5EF4-FFF2-40B4-BE49-F238E27FC236}">
                    <a16:creationId xmlns:a16="http://schemas.microsoft.com/office/drawing/2014/main" id="{6139056E-B2FF-8582-9AAE-CBC164DC6A01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E7417745-69D8-D036-AB7A-78B984E9AF30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774C0FE2-7414-9EC4-6932-BE7AC784B703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8" name="Rectangle : coins arrondis 217">
                <a:extLst>
                  <a:ext uri="{FF2B5EF4-FFF2-40B4-BE49-F238E27FC236}">
                    <a16:creationId xmlns:a16="http://schemas.microsoft.com/office/drawing/2014/main" id="{5BC2AF2B-A3C5-F061-31D8-0F9DF1EAF00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9" name="Groupe 218">
                <a:extLst>
                  <a:ext uri="{FF2B5EF4-FFF2-40B4-BE49-F238E27FC236}">
                    <a16:creationId xmlns:a16="http://schemas.microsoft.com/office/drawing/2014/main" id="{16E0E133-469A-4A50-9879-29474557D183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21" name="Ellipse 220">
                  <a:extLst>
                    <a:ext uri="{FF2B5EF4-FFF2-40B4-BE49-F238E27FC236}">
                      <a16:creationId xmlns:a16="http://schemas.microsoft.com/office/drawing/2014/main" id="{EA545441-0D2B-6C2A-0E65-9F76D395B25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8A4D615D-F8D9-F3A7-35B7-FCB3B81D34E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20" name="Rectangle : coins arrondis 219">
                <a:extLst>
                  <a:ext uri="{FF2B5EF4-FFF2-40B4-BE49-F238E27FC236}">
                    <a16:creationId xmlns:a16="http://schemas.microsoft.com/office/drawing/2014/main" id="{8EC22906-37E9-1169-7B7C-B73960D63F5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03" name="Groupe 202">
              <a:extLst>
                <a:ext uri="{FF2B5EF4-FFF2-40B4-BE49-F238E27FC236}">
                  <a16:creationId xmlns:a16="http://schemas.microsoft.com/office/drawing/2014/main" id="{034AAD88-779D-7D8F-FCA7-708F58033FB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09" name="Rectangle : coins arrondis 208">
                <a:extLst>
                  <a:ext uri="{FF2B5EF4-FFF2-40B4-BE49-F238E27FC236}">
                    <a16:creationId xmlns:a16="http://schemas.microsoft.com/office/drawing/2014/main" id="{DD26E439-009F-0E28-9E09-AFC30092EF6C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0" name="Groupe 209">
                <a:extLst>
                  <a:ext uri="{FF2B5EF4-FFF2-40B4-BE49-F238E27FC236}">
                    <a16:creationId xmlns:a16="http://schemas.microsoft.com/office/drawing/2014/main" id="{853FA315-06DC-F483-3AD7-DD31685E091B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15" name="Ellipse 214">
                  <a:extLst>
                    <a:ext uri="{FF2B5EF4-FFF2-40B4-BE49-F238E27FC236}">
                      <a16:creationId xmlns:a16="http://schemas.microsoft.com/office/drawing/2014/main" id="{517B9F0A-6A5B-55DA-E6EF-299649E9070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6" name="Ellipse 215">
                  <a:extLst>
                    <a:ext uri="{FF2B5EF4-FFF2-40B4-BE49-F238E27FC236}">
                      <a16:creationId xmlns:a16="http://schemas.microsoft.com/office/drawing/2014/main" id="{FF9C3A67-2039-E2E6-5A77-0AD073987E12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11" name="Groupe 210">
                <a:extLst>
                  <a:ext uri="{FF2B5EF4-FFF2-40B4-BE49-F238E27FC236}">
                    <a16:creationId xmlns:a16="http://schemas.microsoft.com/office/drawing/2014/main" id="{E1F7BFD7-74E4-6453-CBBC-7887D1AF41CF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7A3CBC69-3631-1421-D424-CA4B52ECABD0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4" name="Ellipse 213">
                  <a:extLst>
                    <a:ext uri="{FF2B5EF4-FFF2-40B4-BE49-F238E27FC236}">
                      <a16:creationId xmlns:a16="http://schemas.microsoft.com/office/drawing/2014/main" id="{0E5F8A6F-BADB-5115-DD23-65B26D822B7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2" name="Rectangle : coins arrondis 211">
                <a:extLst>
                  <a:ext uri="{FF2B5EF4-FFF2-40B4-BE49-F238E27FC236}">
                    <a16:creationId xmlns:a16="http://schemas.microsoft.com/office/drawing/2014/main" id="{9B6F1E08-8878-A3DE-4D67-999F6EB02A90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88680FA-8F70-A63F-DE25-37473AA10E1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2DE309DC-A0AF-925F-D82B-77C7D5A83CAC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6" name="Rectangle : coins arrondis 205">
              <a:extLst>
                <a:ext uri="{FF2B5EF4-FFF2-40B4-BE49-F238E27FC236}">
                  <a16:creationId xmlns:a16="http://schemas.microsoft.com/office/drawing/2014/main" id="{2C648225-E9F3-EF13-4EAB-F18A066559E3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7" name="Rectangle : coins arrondis 206">
              <a:extLst>
                <a:ext uri="{FF2B5EF4-FFF2-40B4-BE49-F238E27FC236}">
                  <a16:creationId xmlns:a16="http://schemas.microsoft.com/office/drawing/2014/main" id="{3E000600-5188-CB95-5110-C274F235318B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8" name="Rectangle : coins arrondis 207">
              <a:extLst>
                <a:ext uri="{FF2B5EF4-FFF2-40B4-BE49-F238E27FC236}">
                  <a16:creationId xmlns:a16="http://schemas.microsoft.com/office/drawing/2014/main" id="{127DC4E7-B950-0E87-67FB-D1A44CC2F05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3DDAEEB2-3246-CA31-7889-7F047D1DFEEF}"/>
              </a:ext>
            </a:extLst>
          </p:cNvPr>
          <p:cNvSpPr/>
          <p:nvPr/>
        </p:nvSpPr>
        <p:spPr>
          <a:xfrm>
            <a:off x="7944360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4F464B4-F648-1B69-FBAC-29120E537C14}"/>
              </a:ext>
            </a:extLst>
          </p:cNvPr>
          <p:cNvCxnSpPr/>
          <p:nvPr/>
        </p:nvCxnSpPr>
        <p:spPr>
          <a:xfrm flipV="1">
            <a:off x="3373873" y="2774244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A552144-78A5-4D64-6069-6D7EF1093923}"/>
              </a:ext>
            </a:extLst>
          </p:cNvPr>
          <p:cNvCxnSpPr>
            <a:cxnSpLocks/>
          </p:cNvCxnSpPr>
          <p:nvPr/>
        </p:nvCxnSpPr>
        <p:spPr>
          <a:xfrm flipV="1">
            <a:off x="3373873" y="5107281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53516-CD21-8E7B-2F0F-21A0B80E4082}"/>
              </a:ext>
            </a:extLst>
          </p:cNvPr>
          <p:cNvSpPr/>
          <p:nvPr/>
        </p:nvSpPr>
        <p:spPr>
          <a:xfrm>
            <a:off x="3396074" y="2831629"/>
            <a:ext cx="5757333" cy="224837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16200000">
            <a:off x="4408768" y="4745242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pic>
        <p:nvPicPr>
          <p:cNvPr id="36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60000">
            <a:off x="8793900" y="3502956"/>
            <a:ext cx="914400" cy="914400"/>
          </a:xfrm>
          <a:prstGeom prst="rect">
            <a:avLst/>
          </a:prstGeom>
        </p:spPr>
      </p:pic>
      <p:pic>
        <p:nvPicPr>
          <p:cNvPr id="37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3780000">
            <a:off x="2622641" y="3493549"/>
            <a:ext cx="914400" cy="914400"/>
          </a:xfrm>
          <a:prstGeom prst="rect">
            <a:avLst/>
          </a:prstGeom>
        </p:spPr>
      </p:pic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16200000">
            <a:off x="5212529" y="4741907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146ABE0D-9BA3-BACB-A6E5-E0F4F0247EF2}"/>
              </a:ext>
            </a:extLst>
          </p:cNvPr>
          <p:cNvSpPr txBox="1"/>
          <p:nvPr/>
        </p:nvSpPr>
        <p:spPr>
          <a:xfrm>
            <a:off x="5854230" y="5360341"/>
            <a:ext cx="16622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>
                <a:ea typeface="Calibri"/>
                <a:cs typeface="Calibri"/>
              </a:rPr>
              <a:t>Phase de </a:t>
            </a:r>
            <a:r>
              <a:rPr lang="fr-FR" sz="1400" dirty="0" err="1">
                <a:ea typeface="Calibri"/>
                <a:cs typeface="Calibri"/>
              </a:rPr>
              <a:t>docking</a:t>
            </a:r>
            <a:r>
              <a:rPr lang="fr-FR" sz="1400" dirty="0">
                <a:ea typeface="Calibri"/>
                <a:cs typeface="Calibri"/>
              </a:rPr>
              <a:t> précis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936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5D7BBC0D-6221-B72F-4F27-715CA6FA8828}"/>
              </a:ext>
            </a:extLst>
          </p:cNvPr>
          <p:cNvSpPr/>
          <p:nvPr/>
        </p:nvSpPr>
        <p:spPr>
          <a:xfrm>
            <a:off x="2173481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Connecteur : en arc 199">
            <a:extLst>
              <a:ext uri="{FF2B5EF4-FFF2-40B4-BE49-F238E27FC236}">
                <a16:creationId xmlns:a16="http://schemas.microsoft.com/office/drawing/2014/main" id="{C88353F0-CB68-45A5-C4BB-197A3D589F44}"/>
              </a:ext>
            </a:extLst>
          </p:cNvPr>
          <p:cNvCxnSpPr/>
          <p:nvPr/>
        </p:nvCxnSpPr>
        <p:spPr>
          <a:xfrm flipV="1">
            <a:off x="5586653" y="2737367"/>
            <a:ext cx="3161322" cy="1996829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e 200">
            <a:extLst>
              <a:ext uri="{FF2B5EF4-FFF2-40B4-BE49-F238E27FC236}">
                <a16:creationId xmlns:a16="http://schemas.microsoft.com/office/drawing/2014/main" id="{704D1DF2-E91A-FAD9-780A-68EC4FC6D746}"/>
              </a:ext>
            </a:extLst>
          </p:cNvPr>
          <p:cNvGrpSpPr/>
          <p:nvPr/>
        </p:nvGrpSpPr>
        <p:grpSpPr>
          <a:xfrm rot="5400000">
            <a:off x="5117374" y="4368890"/>
            <a:ext cx="744107" cy="732184"/>
            <a:chOff x="4560167" y="3657907"/>
            <a:chExt cx="985035" cy="910389"/>
          </a:xfrm>
        </p:grpSpPr>
        <p:grpSp>
          <p:nvGrpSpPr>
            <p:cNvPr id="202" name="Groupe 201">
              <a:extLst>
                <a:ext uri="{FF2B5EF4-FFF2-40B4-BE49-F238E27FC236}">
                  <a16:creationId xmlns:a16="http://schemas.microsoft.com/office/drawing/2014/main" id="{0C23D997-72EC-8F75-72AD-E07171F6D8C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17" name="Groupe 216">
                <a:extLst>
                  <a:ext uri="{FF2B5EF4-FFF2-40B4-BE49-F238E27FC236}">
                    <a16:creationId xmlns:a16="http://schemas.microsoft.com/office/drawing/2014/main" id="{6139056E-B2FF-8582-9AAE-CBC164DC6A01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E7417745-69D8-D036-AB7A-78B984E9AF30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774C0FE2-7414-9EC4-6932-BE7AC784B703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8" name="Rectangle : coins arrondis 217">
                <a:extLst>
                  <a:ext uri="{FF2B5EF4-FFF2-40B4-BE49-F238E27FC236}">
                    <a16:creationId xmlns:a16="http://schemas.microsoft.com/office/drawing/2014/main" id="{5BC2AF2B-A3C5-F061-31D8-0F9DF1EAF00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9" name="Groupe 218">
                <a:extLst>
                  <a:ext uri="{FF2B5EF4-FFF2-40B4-BE49-F238E27FC236}">
                    <a16:creationId xmlns:a16="http://schemas.microsoft.com/office/drawing/2014/main" id="{16E0E133-469A-4A50-9879-29474557D183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21" name="Ellipse 220">
                  <a:extLst>
                    <a:ext uri="{FF2B5EF4-FFF2-40B4-BE49-F238E27FC236}">
                      <a16:creationId xmlns:a16="http://schemas.microsoft.com/office/drawing/2014/main" id="{EA545441-0D2B-6C2A-0E65-9F76D395B25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8A4D615D-F8D9-F3A7-35B7-FCB3B81D34E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20" name="Rectangle : coins arrondis 219">
                <a:extLst>
                  <a:ext uri="{FF2B5EF4-FFF2-40B4-BE49-F238E27FC236}">
                    <a16:creationId xmlns:a16="http://schemas.microsoft.com/office/drawing/2014/main" id="{8EC22906-37E9-1169-7B7C-B73960D63F5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03" name="Groupe 202">
              <a:extLst>
                <a:ext uri="{FF2B5EF4-FFF2-40B4-BE49-F238E27FC236}">
                  <a16:creationId xmlns:a16="http://schemas.microsoft.com/office/drawing/2014/main" id="{034AAD88-779D-7D8F-FCA7-708F58033FB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09" name="Rectangle : coins arrondis 208">
                <a:extLst>
                  <a:ext uri="{FF2B5EF4-FFF2-40B4-BE49-F238E27FC236}">
                    <a16:creationId xmlns:a16="http://schemas.microsoft.com/office/drawing/2014/main" id="{DD26E439-009F-0E28-9E09-AFC30092EF6C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0" name="Groupe 209">
                <a:extLst>
                  <a:ext uri="{FF2B5EF4-FFF2-40B4-BE49-F238E27FC236}">
                    <a16:creationId xmlns:a16="http://schemas.microsoft.com/office/drawing/2014/main" id="{853FA315-06DC-F483-3AD7-DD31685E091B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15" name="Ellipse 214">
                  <a:extLst>
                    <a:ext uri="{FF2B5EF4-FFF2-40B4-BE49-F238E27FC236}">
                      <a16:creationId xmlns:a16="http://schemas.microsoft.com/office/drawing/2014/main" id="{517B9F0A-6A5B-55DA-E6EF-299649E9070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6" name="Ellipse 215">
                  <a:extLst>
                    <a:ext uri="{FF2B5EF4-FFF2-40B4-BE49-F238E27FC236}">
                      <a16:creationId xmlns:a16="http://schemas.microsoft.com/office/drawing/2014/main" id="{FF9C3A67-2039-E2E6-5A77-0AD073987E12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11" name="Groupe 210">
                <a:extLst>
                  <a:ext uri="{FF2B5EF4-FFF2-40B4-BE49-F238E27FC236}">
                    <a16:creationId xmlns:a16="http://schemas.microsoft.com/office/drawing/2014/main" id="{E1F7BFD7-74E4-6453-CBBC-7887D1AF41CF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7A3CBC69-3631-1421-D424-CA4B52ECABD0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4" name="Ellipse 213">
                  <a:extLst>
                    <a:ext uri="{FF2B5EF4-FFF2-40B4-BE49-F238E27FC236}">
                      <a16:creationId xmlns:a16="http://schemas.microsoft.com/office/drawing/2014/main" id="{0E5F8A6F-BADB-5115-DD23-65B26D822B7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2" name="Rectangle : coins arrondis 211">
                <a:extLst>
                  <a:ext uri="{FF2B5EF4-FFF2-40B4-BE49-F238E27FC236}">
                    <a16:creationId xmlns:a16="http://schemas.microsoft.com/office/drawing/2014/main" id="{9B6F1E08-8878-A3DE-4D67-999F6EB02A90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88680FA-8F70-A63F-DE25-37473AA10E1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2DE309DC-A0AF-925F-D82B-77C7D5A83CAC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6" name="Rectangle : coins arrondis 205">
              <a:extLst>
                <a:ext uri="{FF2B5EF4-FFF2-40B4-BE49-F238E27FC236}">
                  <a16:creationId xmlns:a16="http://schemas.microsoft.com/office/drawing/2014/main" id="{2C648225-E9F3-EF13-4EAB-F18A066559E3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7" name="Rectangle : coins arrondis 206">
              <a:extLst>
                <a:ext uri="{FF2B5EF4-FFF2-40B4-BE49-F238E27FC236}">
                  <a16:creationId xmlns:a16="http://schemas.microsoft.com/office/drawing/2014/main" id="{3E000600-5188-CB95-5110-C274F235318B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8" name="Rectangle : coins arrondis 207">
              <a:extLst>
                <a:ext uri="{FF2B5EF4-FFF2-40B4-BE49-F238E27FC236}">
                  <a16:creationId xmlns:a16="http://schemas.microsoft.com/office/drawing/2014/main" id="{127DC4E7-B950-0E87-67FB-D1A44CC2F05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3DDAEEB2-3246-CA31-7889-7F047D1DFEEF}"/>
              </a:ext>
            </a:extLst>
          </p:cNvPr>
          <p:cNvSpPr/>
          <p:nvPr/>
        </p:nvSpPr>
        <p:spPr>
          <a:xfrm>
            <a:off x="7944360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4F464B4-F648-1B69-FBAC-29120E537C14}"/>
              </a:ext>
            </a:extLst>
          </p:cNvPr>
          <p:cNvCxnSpPr/>
          <p:nvPr/>
        </p:nvCxnSpPr>
        <p:spPr>
          <a:xfrm flipV="1">
            <a:off x="3373873" y="2774244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A552144-78A5-4D64-6069-6D7EF1093923}"/>
              </a:ext>
            </a:extLst>
          </p:cNvPr>
          <p:cNvCxnSpPr>
            <a:cxnSpLocks/>
          </p:cNvCxnSpPr>
          <p:nvPr/>
        </p:nvCxnSpPr>
        <p:spPr>
          <a:xfrm flipV="1">
            <a:off x="3373873" y="5107281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53516-CD21-8E7B-2F0F-21A0B80E4082}"/>
              </a:ext>
            </a:extLst>
          </p:cNvPr>
          <p:cNvSpPr/>
          <p:nvPr/>
        </p:nvSpPr>
        <p:spPr>
          <a:xfrm>
            <a:off x="3396074" y="2831629"/>
            <a:ext cx="5757333" cy="224837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16200000">
            <a:off x="4408768" y="4745242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pic>
        <p:nvPicPr>
          <p:cNvPr id="36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60000">
            <a:off x="8793900" y="3502956"/>
            <a:ext cx="914400" cy="914400"/>
          </a:xfrm>
          <a:prstGeom prst="rect">
            <a:avLst/>
          </a:prstGeom>
        </p:spPr>
      </p:pic>
      <p:pic>
        <p:nvPicPr>
          <p:cNvPr id="37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3780000">
            <a:off x="2622641" y="3493549"/>
            <a:ext cx="914400" cy="914400"/>
          </a:xfrm>
          <a:prstGeom prst="rect">
            <a:avLst/>
          </a:prstGeom>
        </p:spPr>
      </p:pic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16200000">
            <a:off x="4676307" y="4751314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146ABE0D-9BA3-BACB-A6E5-E0F4F0247EF2}"/>
              </a:ext>
            </a:extLst>
          </p:cNvPr>
          <p:cNvSpPr txBox="1"/>
          <p:nvPr/>
        </p:nvSpPr>
        <p:spPr>
          <a:xfrm>
            <a:off x="4113860" y="5576711"/>
            <a:ext cx="16622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>
                <a:ea typeface="Calibri"/>
                <a:cs typeface="Calibri"/>
              </a:rPr>
              <a:t>Docking réalisé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752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13</a:t>
            </a:fld>
            <a:endParaRPr lang="fr-FR" dirty="0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16200000">
            <a:off x="3585552" y="4082408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3282497">
            <a:off x="1074690" y="1546691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DE53BC0A-5812-467B-A3A7-1DF1BB7025CD}"/>
              </a:ext>
            </a:extLst>
          </p:cNvPr>
          <p:cNvGrpSpPr/>
          <p:nvPr/>
        </p:nvGrpSpPr>
        <p:grpSpPr>
          <a:xfrm rot="5400000">
            <a:off x="4202696" y="924546"/>
            <a:ext cx="744107" cy="732184"/>
            <a:chOff x="4560167" y="3657907"/>
            <a:chExt cx="985035" cy="910389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0EBCA8B0-9E7C-42CE-B3C2-93F93C5321F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09" name="Groupe 108">
                <a:extLst>
                  <a:ext uri="{FF2B5EF4-FFF2-40B4-BE49-F238E27FC236}">
                    <a16:creationId xmlns:a16="http://schemas.microsoft.com/office/drawing/2014/main" id="{020806EA-6B23-4B28-812D-E759AD17C3D3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193A5C92-BE0B-4925-9BFE-A651B2439F6C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6DD82CC-9CB8-452C-9667-786BC2D0EAC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0" name="Rectangle : coins arrondis 109">
                <a:extLst>
                  <a:ext uri="{FF2B5EF4-FFF2-40B4-BE49-F238E27FC236}">
                    <a16:creationId xmlns:a16="http://schemas.microsoft.com/office/drawing/2014/main" id="{B2D905DF-B3E1-42D0-B497-5C9749F2306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821312C4-9589-4C4B-98AC-E15BDBD0A26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13" name="Ellipse 112">
                  <a:extLst>
                    <a:ext uri="{FF2B5EF4-FFF2-40B4-BE49-F238E27FC236}">
                      <a16:creationId xmlns:a16="http://schemas.microsoft.com/office/drawing/2014/main" id="{C9438148-1A1C-43FB-BC0F-E276CD0DCA4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4" name="Ellipse 113">
                  <a:extLst>
                    <a:ext uri="{FF2B5EF4-FFF2-40B4-BE49-F238E27FC236}">
                      <a16:creationId xmlns:a16="http://schemas.microsoft.com/office/drawing/2014/main" id="{F3CE03BE-B11E-46AF-B78E-E9548197FF7B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2" name="Rectangle : coins arrondis 111">
                <a:extLst>
                  <a:ext uri="{FF2B5EF4-FFF2-40B4-BE49-F238E27FC236}">
                    <a16:creationId xmlns:a16="http://schemas.microsoft.com/office/drawing/2014/main" id="{7B88D2E9-3567-4EF1-90FA-59D0308F00B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AC5C9D14-7C41-4F13-A876-DA709CF5C29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01" name="Rectangle : coins arrondis 100">
                <a:extLst>
                  <a:ext uri="{FF2B5EF4-FFF2-40B4-BE49-F238E27FC236}">
                    <a16:creationId xmlns:a16="http://schemas.microsoft.com/office/drawing/2014/main" id="{0E6D2BC9-50F8-4E4B-BDC2-3EE42B6A2006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599209B5-392C-4474-A7E2-34B451AF609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07" name="Ellipse 106">
                  <a:extLst>
                    <a:ext uri="{FF2B5EF4-FFF2-40B4-BE49-F238E27FC236}">
                      <a16:creationId xmlns:a16="http://schemas.microsoft.com/office/drawing/2014/main" id="{47314453-5CEC-4725-8105-8292113C8F0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8" name="Ellipse 107">
                  <a:extLst>
                    <a:ext uri="{FF2B5EF4-FFF2-40B4-BE49-F238E27FC236}">
                      <a16:creationId xmlns:a16="http://schemas.microsoft.com/office/drawing/2014/main" id="{AE6D2AFD-8CBB-4308-8EF2-42F8450A58F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03" name="Groupe 102">
                <a:extLst>
                  <a:ext uri="{FF2B5EF4-FFF2-40B4-BE49-F238E27FC236}">
                    <a16:creationId xmlns:a16="http://schemas.microsoft.com/office/drawing/2014/main" id="{597E82F3-75C3-4E55-A424-F0173EA11231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05" name="Ellipse 104">
                  <a:extLst>
                    <a:ext uri="{FF2B5EF4-FFF2-40B4-BE49-F238E27FC236}">
                      <a16:creationId xmlns:a16="http://schemas.microsoft.com/office/drawing/2014/main" id="{C0183C2A-810C-4025-B52D-601B6E4DFE86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423B3A71-BA88-42F2-9A09-B013617D60E4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04" name="Rectangle : coins arrondis 103">
                <a:extLst>
                  <a:ext uri="{FF2B5EF4-FFF2-40B4-BE49-F238E27FC236}">
                    <a16:creationId xmlns:a16="http://schemas.microsoft.com/office/drawing/2014/main" id="{EA22BD61-BA73-4844-BFE1-B6A4E7324DC9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6E0DA39-F244-49EF-BA4A-06C11C7B89C2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BDB00657-FEEB-43F7-9107-FFE15AE318F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8" name="Rectangle : coins arrondis 97">
              <a:extLst>
                <a:ext uri="{FF2B5EF4-FFF2-40B4-BE49-F238E27FC236}">
                  <a16:creationId xmlns:a16="http://schemas.microsoft.com/office/drawing/2014/main" id="{85B18E96-D3C9-4F1B-8D84-33D07F648502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9" name="Rectangle : coins arrondis 98">
              <a:extLst>
                <a:ext uri="{FF2B5EF4-FFF2-40B4-BE49-F238E27FC236}">
                  <a16:creationId xmlns:a16="http://schemas.microsoft.com/office/drawing/2014/main" id="{A67282EF-4E52-4DB5-A5E2-8229083B7C2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00" name="Rectangle : coins arrondis 99">
              <a:extLst>
                <a:ext uri="{FF2B5EF4-FFF2-40B4-BE49-F238E27FC236}">
                  <a16:creationId xmlns:a16="http://schemas.microsoft.com/office/drawing/2014/main" id="{2BD841FB-4CA9-4495-9652-1A9C6D52D94B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5FE56F56-2B6E-4743-9B63-6BB38EB1133D}"/>
              </a:ext>
            </a:extLst>
          </p:cNvPr>
          <p:cNvGrpSpPr/>
          <p:nvPr/>
        </p:nvGrpSpPr>
        <p:grpSpPr>
          <a:xfrm rot="9602210">
            <a:off x="6483655" y="1598796"/>
            <a:ext cx="744107" cy="732184"/>
            <a:chOff x="4560167" y="3657907"/>
            <a:chExt cx="985035" cy="910389"/>
          </a:xfrm>
        </p:grpSpPr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C501020B-B404-4D33-81AB-78C8E9A5C0DA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33" name="Groupe 132">
                <a:extLst>
                  <a:ext uri="{FF2B5EF4-FFF2-40B4-BE49-F238E27FC236}">
                    <a16:creationId xmlns:a16="http://schemas.microsoft.com/office/drawing/2014/main" id="{A7C68E99-BEBD-42FF-AA47-8D1AC061A4A2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F4F8B659-9C65-41D2-BD3F-A40EE78A93B1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40" name="Ellipse 139">
                  <a:extLst>
                    <a:ext uri="{FF2B5EF4-FFF2-40B4-BE49-F238E27FC236}">
                      <a16:creationId xmlns:a16="http://schemas.microsoft.com/office/drawing/2014/main" id="{BF54A74B-43ED-4EB1-8D88-48B53F5FFB7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4" name="Rectangle : coins arrondis 133">
                <a:extLst>
                  <a:ext uri="{FF2B5EF4-FFF2-40B4-BE49-F238E27FC236}">
                    <a16:creationId xmlns:a16="http://schemas.microsoft.com/office/drawing/2014/main" id="{ACE014D6-A5DA-4983-82C9-86C86D16AC1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35" name="Groupe 134">
                <a:extLst>
                  <a:ext uri="{FF2B5EF4-FFF2-40B4-BE49-F238E27FC236}">
                    <a16:creationId xmlns:a16="http://schemas.microsoft.com/office/drawing/2014/main" id="{1982E5B0-494A-479E-B7E2-0985156510D4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37" name="Ellipse 136">
                  <a:extLst>
                    <a:ext uri="{FF2B5EF4-FFF2-40B4-BE49-F238E27FC236}">
                      <a16:creationId xmlns:a16="http://schemas.microsoft.com/office/drawing/2014/main" id="{FC7732D3-A8C7-4137-998D-3C56B9668680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8" name="Ellipse 137">
                  <a:extLst>
                    <a:ext uri="{FF2B5EF4-FFF2-40B4-BE49-F238E27FC236}">
                      <a16:creationId xmlns:a16="http://schemas.microsoft.com/office/drawing/2014/main" id="{9AC1DB06-456C-42E1-B900-3E8F1D0ACEF7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6" name="Rectangle : coins arrondis 135">
                <a:extLst>
                  <a:ext uri="{FF2B5EF4-FFF2-40B4-BE49-F238E27FC236}">
                    <a16:creationId xmlns:a16="http://schemas.microsoft.com/office/drawing/2014/main" id="{61D0F1B6-0073-4850-873E-3BF0D50421E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865EDCEA-9579-4D19-A2D9-0F4188A2D01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25" name="Rectangle : coins arrondis 124">
                <a:extLst>
                  <a:ext uri="{FF2B5EF4-FFF2-40B4-BE49-F238E27FC236}">
                    <a16:creationId xmlns:a16="http://schemas.microsoft.com/office/drawing/2014/main" id="{189784DC-9183-48A8-B7AE-439A6F508D9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26" name="Groupe 125">
                <a:extLst>
                  <a:ext uri="{FF2B5EF4-FFF2-40B4-BE49-F238E27FC236}">
                    <a16:creationId xmlns:a16="http://schemas.microsoft.com/office/drawing/2014/main" id="{3664D45B-5FB8-4FED-8131-8B82594FAB0D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31" name="Ellipse 130">
                  <a:extLst>
                    <a:ext uri="{FF2B5EF4-FFF2-40B4-BE49-F238E27FC236}">
                      <a16:creationId xmlns:a16="http://schemas.microsoft.com/office/drawing/2014/main" id="{3ECEDBC1-EE01-4B13-92C7-693BDD6A957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C286366A-453B-482B-B8AD-638A18F527B5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27" name="Groupe 126">
                <a:extLst>
                  <a:ext uri="{FF2B5EF4-FFF2-40B4-BE49-F238E27FC236}">
                    <a16:creationId xmlns:a16="http://schemas.microsoft.com/office/drawing/2014/main" id="{012242B5-A44F-4507-9750-2050885CDCB8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121B7299-1975-44AF-8B79-4751426EBA3F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C710A297-0960-4F10-9DE3-0286656BEB9A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28" name="Rectangle : coins arrondis 127">
                <a:extLst>
                  <a:ext uri="{FF2B5EF4-FFF2-40B4-BE49-F238E27FC236}">
                    <a16:creationId xmlns:a16="http://schemas.microsoft.com/office/drawing/2014/main" id="{675C38C1-93D9-4FE3-BABD-6F7C06A4F35C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970665-CAB1-4F4E-B3EE-7000C689D356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4B5752E4-0C2E-4C59-8467-2CE1F50EF0A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2" name="Rectangle : coins arrondis 121">
              <a:extLst>
                <a:ext uri="{FF2B5EF4-FFF2-40B4-BE49-F238E27FC236}">
                  <a16:creationId xmlns:a16="http://schemas.microsoft.com/office/drawing/2014/main" id="{7E3D972A-E695-495C-9416-7458183B0D8A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3" name="Rectangle : coins arrondis 122">
              <a:extLst>
                <a:ext uri="{FF2B5EF4-FFF2-40B4-BE49-F238E27FC236}">
                  <a16:creationId xmlns:a16="http://schemas.microsoft.com/office/drawing/2014/main" id="{93CF120F-2438-431C-A853-8FC7CD89A9F6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5BA8FD92-5604-4603-95CC-4B959525C248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CBBDCEA9-1969-4D35-88A0-4E8AD73EB5AD}"/>
              </a:ext>
            </a:extLst>
          </p:cNvPr>
          <p:cNvGrpSpPr/>
          <p:nvPr/>
        </p:nvGrpSpPr>
        <p:grpSpPr>
          <a:xfrm rot="10800000">
            <a:off x="7094061" y="2988856"/>
            <a:ext cx="744107" cy="732184"/>
            <a:chOff x="4560167" y="3657907"/>
            <a:chExt cx="985035" cy="910389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EF06C38A-7598-4265-A942-DCA9807EBD6F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93" name="Groupe 192">
                <a:extLst>
                  <a:ext uri="{FF2B5EF4-FFF2-40B4-BE49-F238E27FC236}">
                    <a16:creationId xmlns:a16="http://schemas.microsoft.com/office/drawing/2014/main" id="{055465C3-8729-4296-AAA8-1CC746F47C64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6" name="Ellipse 225">
                  <a:extLst>
                    <a:ext uri="{FF2B5EF4-FFF2-40B4-BE49-F238E27FC236}">
                      <a16:creationId xmlns:a16="http://schemas.microsoft.com/office/drawing/2014/main" id="{ADE0EFB3-59A3-460B-80A3-B96F39A4F2F4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7" name="Ellipse 226">
                  <a:extLst>
                    <a:ext uri="{FF2B5EF4-FFF2-40B4-BE49-F238E27FC236}">
                      <a16:creationId xmlns:a16="http://schemas.microsoft.com/office/drawing/2014/main" id="{B26AB982-2A3B-4053-B17D-FF5FF02BD99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6" name="Rectangle : coins arrondis 195">
                <a:extLst>
                  <a:ext uri="{FF2B5EF4-FFF2-40B4-BE49-F238E27FC236}">
                    <a16:creationId xmlns:a16="http://schemas.microsoft.com/office/drawing/2014/main" id="{E5A49255-952A-419F-B671-0735734A55C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97" name="Groupe 196">
                <a:extLst>
                  <a:ext uri="{FF2B5EF4-FFF2-40B4-BE49-F238E27FC236}">
                    <a16:creationId xmlns:a16="http://schemas.microsoft.com/office/drawing/2014/main" id="{BD6C18BF-9EBD-4A06-8682-AF98E86D2915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99" name="Ellipse 198">
                  <a:extLst>
                    <a:ext uri="{FF2B5EF4-FFF2-40B4-BE49-F238E27FC236}">
                      <a16:creationId xmlns:a16="http://schemas.microsoft.com/office/drawing/2014/main" id="{FF3F1193-9600-4636-92FD-F196A9F9412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A6583FE5-1FE2-4410-89D1-FBFCC3265BB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8" name="Rectangle : coins arrondis 197">
                <a:extLst>
                  <a:ext uri="{FF2B5EF4-FFF2-40B4-BE49-F238E27FC236}">
                    <a16:creationId xmlns:a16="http://schemas.microsoft.com/office/drawing/2014/main" id="{2EE1CD02-55EB-41F4-A139-637FCCC06B69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1DEAC8BF-F910-4B92-9FD9-E111745A640A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79" name="Rectangle : coins arrondis 178">
                <a:extLst>
                  <a:ext uri="{FF2B5EF4-FFF2-40B4-BE49-F238E27FC236}">
                    <a16:creationId xmlns:a16="http://schemas.microsoft.com/office/drawing/2014/main" id="{E17A9414-3F9F-4434-9234-8D44975149FE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80" name="Groupe 179">
                <a:extLst>
                  <a:ext uri="{FF2B5EF4-FFF2-40B4-BE49-F238E27FC236}">
                    <a16:creationId xmlns:a16="http://schemas.microsoft.com/office/drawing/2014/main" id="{30FC35ED-1757-4026-814B-2C07BE3B3C15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EA7C5B40-E985-47F9-B374-82E7061BEE9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91" name="Ellipse 190">
                  <a:extLst>
                    <a:ext uri="{FF2B5EF4-FFF2-40B4-BE49-F238E27FC236}">
                      <a16:creationId xmlns:a16="http://schemas.microsoft.com/office/drawing/2014/main" id="{1D56D7D2-E445-452B-8A68-B4ED6E734F53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81" name="Groupe 180">
                <a:extLst>
                  <a:ext uri="{FF2B5EF4-FFF2-40B4-BE49-F238E27FC236}">
                    <a16:creationId xmlns:a16="http://schemas.microsoft.com/office/drawing/2014/main" id="{902447D1-0D6F-4B9B-AEB1-A50D27DE29D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85" name="Ellipse 184">
                  <a:extLst>
                    <a:ext uri="{FF2B5EF4-FFF2-40B4-BE49-F238E27FC236}">
                      <a16:creationId xmlns:a16="http://schemas.microsoft.com/office/drawing/2014/main" id="{82EA27D4-72A8-45C4-A8DE-642B21949308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87" name="Ellipse 186">
                  <a:extLst>
                    <a:ext uri="{FF2B5EF4-FFF2-40B4-BE49-F238E27FC236}">
                      <a16:creationId xmlns:a16="http://schemas.microsoft.com/office/drawing/2014/main" id="{8ADB7F13-61D6-4480-AFF8-FDEA68094E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83" name="Rectangle : coins arrondis 182">
                <a:extLst>
                  <a:ext uri="{FF2B5EF4-FFF2-40B4-BE49-F238E27FC236}">
                    <a16:creationId xmlns:a16="http://schemas.microsoft.com/office/drawing/2014/main" id="{B805C3D7-8D9A-4A30-8889-8CE0903613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E3A8BCD-DE8F-489D-BB81-9C29A0F8AB2C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0DD9AC3-EECC-4B41-814C-D982EA63264F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6" name="Rectangle : coins arrondis 175">
              <a:extLst>
                <a:ext uri="{FF2B5EF4-FFF2-40B4-BE49-F238E27FC236}">
                  <a16:creationId xmlns:a16="http://schemas.microsoft.com/office/drawing/2014/main" id="{0B6AAE21-1A94-44B7-B55F-54B07D3C8CF4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7" name="Rectangle : coins arrondis 176">
              <a:extLst>
                <a:ext uri="{FF2B5EF4-FFF2-40B4-BE49-F238E27FC236}">
                  <a16:creationId xmlns:a16="http://schemas.microsoft.com/office/drawing/2014/main" id="{DFDA3E60-C36E-4C52-A246-782227B0F46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03769CBE-4DA3-4BF3-8409-C7E407F3E956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276" name="Groupe 275">
            <a:extLst>
              <a:ext uri="{FF2B5EF4-FFF2-40B4-BE49-F238E27FC236}">
                <a16:creationId xmlns:a16="http://schemas.microsoft.com/office/drawing/2014/main" id="{8D001978-2A11-443F-818A-EB20DE3E1B76}"/>
              </a:ext>
            </a:extLst>
          </p:cNvPr>
          <p:cNvGrpSpPr/>
          <p:nvPr/>
        </p:nvGrpSpPr>
        <p:grpSpPr>
          <a:xfrm rot="15458804">
            <a:off x="6732541" y="4110474"/>
            <a:ext cx="744107" cy="732184"/>
            <a:chOff x="4560167" y="3657907"/>
            <a:chExt cx="985035" cy="910389"/>
          </a:xfrm>
        </p:grpSpPr>
        <p:grpSp>
          <p:nvGrpSpPr>
            <p:cNvPr id="277" name="Groupe 276">
              <a:extLst>
                <a:ext uri="{FF2B5EF4-FFF2-40B4-BE49-F238E27FC236}">
                  <a16:creationId xmlns:a16="http://schemas.microsoft.com/office/drawing/2014/main" id="{46F34ECA-789A-4049-90C7-F00603B9A908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92" name="Groupe 291">
                <a:extLst>
                  <a:ext uri="{FF2B5EF4-FFF2-40B4-BE49-F238E27FC236}">
                    <a16:creationId xmlns:a16="http://schemas.microsoft.com/office/drawing/2014/main" id="{C3E3CFBE-0738-4715-ADF2-034030F3C7D9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98" name="Ellipse 297">
                  <a:extLst>
                    <a:ext uri="{FF2B5EF4-FFF2-40B4-BE49-F238E27FC236}">
                      <a16:creationId xmlns:a16="http://schemas.microsoft.com/office/drawing/2014/main" id="{6167FBCB-974B-4B68-8542-6633304727DA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9" name="Ellipse 298">
                  <a:extLst>
                    <a:ext uri="{FF2B5EF4-FFF2-40B4-BE49-F238E27FC236}">
                      <a16:creationId xmlns:a16="http://schemas.microsoft.com/office/drawing/2014/main" id="{885E35E4-DAB0-4DD2-9209-CEBA231AEC5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3" name="Rectangle : coins arrondis 292">
                <a:extLst>
                  <a:ext uri="{FF2B5EF4-FFF2-40B4-BE49-F238E27FC236}">
                    <a16:creationId xmlns:a16="http://schemas.microsoft.com/office/drawing/2014/main" id="{838D337E-3FBD-45CD-8DF3-51FB2541E35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94" name="Groupe 293">
                <a:extLst>
                  <a:ext uri="{FF2B5EF4-FFF2-40B4-BE49-F238E27FC236}">
                    <a16:creationId xmlns:a16="http://schemas.microsoft.com/office/drawing/2014/main" id="{53627135-F3A3-450E-B16B-A4BF83B1838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96" name="Ellipse 295">
                  <a:extLst>
                    <a:ext uri="{FF2B5EF4-FFF2-40B4-BE49-F238E27FC236}">
                      <a16:creationId xmlns:a16="http://schemas.microsoft.com/office/drawing/2014/main" id="{42E0F38C-05BE-4040-BF0A-20F53B7D87AF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7" name="Ellipse 296">
                  <a:extLst>
                    <a:ext uri="{FF2B5EF4-FFF2-40B4-BE49-F238E27FC236}">
                      <a16:creationId xmlns:a16="http://schemas.microsoft.com/office/drawing/2014/main" id="{1AC72979-E030-4430-8D5F-4BBE331B352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5" name="Rectangle : coins arrondis 294">
                <a:extLst>
                  <a:ext uri="{FF2B5EF4-FFF2-40B4-BE49-F238E27FC236}">
                    <a16:creationId xmlns:a16="http://schemas.microsoft.com/office/drawing/2014/main" id="{34C4E5D5-99C0-46D9-A081-55232DDCEEBF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78" name="Groupe 277">
              <a:extLst>
                <a:ext uri="{FF2B5EF4-FFF2-40B4-BE49-F238E27FC236}">
                  <a16:creationId xmlns:a16="http://schemas.microsoft.com/office/drawing/2014/main" id="{E9B07C43-9EED-4EC9-8E5C-123CB2EED3ED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84" name="Rectangle : coins arrondis 283">
                <a:extLst>
                  <a:ext uri="{FF2B5EF4-FFF2-40B4-BE49-F238E27FC236}">
                    <a16:creationId xmlns:a16="http://schemas.microsoft.com/office/drawing/2014/main" id="{23D37623-EDD8-42D6-88AC-69E168006ABB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85" name="Groupe 284">
                <a:extLst>
                  <a:ext uri="{FF2B5EF4-FFF2-40B4-BE49-F238E27FC236}">
                    <a16:creationId xmlns:a16="http://schemas.microsoft.com/office/drawing/2014/main" id="{A50FF36B-CB0A-4347-88FD-296715F5B64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90" name="Ellipse 289">
                  <a:extLst>
                    <a:ext uri="{FF2B5EF4-FFF2-40B4-BE49-F238E27FC236}">
                      <a16:creationId xmlns:a16="http://schemas.microsoft.com/office/drawing/2014/main" id="{1FFE49AF-404E-4D38-B8BF-731F42A133B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F09710D9-F620-4F44-B4D6-67D4BF510BAE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86" name="Groupe 285">
                <a:extLst>
                  <a:ext uri="{FF2B5EF4-FFF2-40B4-BE49-F238E27FC236}">
                    <a16:creationId xmlns:a16="http://schemas.microsoft.com/office/drawing/2014/main" id="{E2FEFC1B-8035-402C-BD23-6D4A431BBC7B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81258231-7B53-4611-BFB4-82E5BF943FC7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89" name="Ellipse 288">
                  <a:extLst>
                    <a:ext uri="{FF2B5EF4-FFF2-40B4-BE49-F238E27FC236}">
                      <a16:creationId xmlns:a16="http://schemas.microsoft.com/office/drawing/2014/main" id="{FD790FE0-08DA-4999-A827-8B0B604730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87" name="Rectangle : coins arrondis 286">
                <a:extLst>
                  <a:ext uri="{FF2B5EF4-FFF2-40B4-BE49-F238E27FC236}">
                    <a16:creationId xmlns:a16="http://schemas.microsoft.com/office/drawing/2014/main" id="{521DD55A-9ECC-4EB3-8F5F-8027DCD0E2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597536C3-1019-4CE4-8211-C335C1AEA5C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6EAB3254-29CD-467F-BCBC-D2482FECE629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1" name="Rectangle : coins arrondis 280">
              <a:extLst>
                <a:ext uri="{FF2B5EF4-FFF2-40B4-BE49-F238E27FC236}">
                  <a16:creationId xmlns:a16="http://schemas.microsoft.com/office/drawing/2014/main" id="{2853B64E-E0AE-463B-AE75-8CFFCC2958FF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2" name="Rectangle : coins arrondis 281">
              <a:extLst>
                <a:ext uri="{FF2B5EF4-FFF2-40B4-BE49-F238E27FC236}">
                  <a16:creationId xmlns:a16="http://schemas.microsoft.com/office/drawing/2014/main" id="{EFB708C1-F496-418A-B75F-BE5B3EBD125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3" name="Rectangle : coins arrondis 282">
              <a:extLst>
                <a:ext uri="{FF2B5EF4-FFF2-40B4-BE49-F238E27FC236}">
                  <a16:creationId xmlns:a16="http://schemas.microsoft.com/office/drawing/2014/main" id="{9E35012D-C35F-4847-8BEA-859BDA194397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4B6AB6AE-2092-48D4-933D-6EC15374C2B8}"/>
              </a:ext>
            </a:extLst>
          </p:cNvPr>
          <p:cNvGrpSpPr/>
          <p:nvPr/>
        </p:nvGrpSpPr>
        <p:grpSpPr>
          <a:xfrm rot="16200000">
            <a:off x="4838782" y="4097402"/>
            <a:ext cx="744107" cy="732184"/>
            <a:chOff x="4560167" y="3657907"/>
            <a:chExt cx="985035" cy="910389"/>
          </a:xfrm>
        </p:grpSpPr>
        <p:grpSp>
          <p:nvGrpSpPr>
            <p:cNvPr id="301" name="Groupe 300">
              <a:extLst>
                <a:ext uri="{FF2B5EF4-FFF2-40B4-BE49-F238E27FC236}">
                  <a16:creationId xmlns:a16="http://schemas.microsoft.com/office/drawing/2014/main" id="{9D01CAA4-0B16-4E97-AEBD-5C4961245571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316" name="Groupe 315">
                <a:extLst>
                  <a:ext uri="{FF2B5EF4-FFF2-40B4-BE49-F238E27FC236}">
                    <a16:creationId xmlns:a16="http://schemas.microsoft.com/office/drawing/2014/main" id="{1B85EE56-7912-45EE-BD21-74D654859D4C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322" name="Ellipse 321">
                  <a:extLst>
                    <a:ext uri="{FF2B5EF4-FFF2-40B4-BE49-F238E27FC236}">
                      <a16:creationId xmlns:a16="http://schemas.microsoft.com/office/drawing/2014/main" id="{3AEA7934-F272-4AF3-A4A1-8F03D9C48899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3" name="Ellipse 322">
                  <a:extLst>
                    <a:ext uri="{FF2B5EF4-FFF2-40B4-BE49-F238E27FC236}">
                      <a16:creationId xmlns:a16="http://schemas.microsoft.com/office/drawing/2014/main" id="{A31F77D5-9EB0-4D3E-9B75-F4EF680F8AE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7" name="Rectangle : coins arrondis 316">
                <a:extLst>
                  <a:ext uri="{FF2B5EF4-FFF2-40B4-BE49-F238E27FC236}">
                    <a16:creationId xmlns:a16="http://schemas.microsoft.com/office/drawing/2014/main" id="{961E7515-BDB7-4C77-A0C9-C8DC241E85F6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18" name="Groupe 317">
                <a:extLst>
                  <a:ext uri="{FF2B5EF4-FFF2-40B4-BE49-F238E27FC236}">
                    <a16:creationId xmlns:a16="http://schemas.microsoft.com/office/drawing/2014/main" id="{9A0BC07A-E860-4C27-B132-93B48E9A0798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320" name="Ellipse 319">
                  <a:extLst>
                    <a:ext uri="{FF2B5EF4-FFF2-40B4-BE49-F238E27FC236}">
                      <a16:creationId xmlns:a16="http://schemas.microsoft.com/office/drawing/2014/main" id="{7458E95D-6700-427B-97A2-B6C4AF166A2C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F1506E12-664B-4EE9-8E28-5C7C2B1971BC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9" name="Rectangle : coins arrondis 318">
                <a:extLst>
                  <a:ext uri="{FF2B5EF4-FFF2-40B4-BE49-F238E27FC236}">
                    <a16:creationId xmlns:a16="http://schemas.microsoft.com/office/drawing/2014/main" id="{698AA568-6A68-4097-94DC-2FBE6548C493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02" name="Groupe 301">
              <a:extLst>
                <a:ext uri="{FF2B5EF4-FFF2-40B4-BE49-F238E27FC236}">
                  <a16:creationId xmlns:a16="http://schemas.microsoft.com/office/drawing/2014/main" id="{274248BF-5C11-48E9-96A7-02BE04AC5AC2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308" name="Rectangle : coins arrondis 307">
                <a:extLst>
                  <a:ext uri="{FF2B5EF4-FFF2-40B4-BE49-F238E27FC236}">
                    <a16:creationId xmlns:a16="http://schemas.microsoft.com/office/drawing/2014/main" id="{3E07F722-7899-4BEB-B03B-6CF5692267EF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9" name="Groupe 308">
                <a:extLst>
                  <a:ext uri="{FF2B5EF4-FFF2-40B4-BE49-F238E27FC236}">
                    <a16:creationId xmlns:a16="http://schemas.microsoft.com/office/drawing/2014/main" id="{3A080C86-10ED-4168-A1D8-1691D219B55C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314" name="Ellipse 313">
                  <a:extLst>
                    <a:ext uri="{FF2B5EF4-FFF2-40B4-BE49-F238E27FC236}">
                      <a16:creationId xmlns:a16="http://schemas.microsoft.com/office/drawing/2014/main" id="{860202A2-DA6D-4C06-94D5-44D2003C2833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A270C9D5-AA20-4E2B-B451-6C0C10B4BFA1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310" name="Groupe 309">
                <a:extLst>
                  <a:ext uri="{FF2B5EF4-FFF2-40B4-BE49-F238E27FC236}">
                    <a16:creationId xmlns:a16="http://schemas.microsoft.com/office/drawing/2014/main" id="{E99C60AD-4853-4A4B-9EC3-555CE5CA293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15F228D3-9034-4478-86A8-70978554E81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3" name="Ellipse 312">
                  <a:extLst>
                    <a:ext uri="{FF2B5EF4-FFF2-40B4-BE49-F238E27FC236}">
                      <a16:creationId xmlns:a16="http://schemas.microsoft.com/office/drawing/2014/main" id="{B6058588-512C-4D8B-AE24-49DA4CE03129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1" name="Rectangle : coins arrondis 310">
                <a:extLst>
                  <a:ext uri="{FF2B5EF4-FFF2-40B4-BE49-F238E27FC236}">
                    <a16:creationId xmlns:a16="http://schemas.microsoft.com/office/drawing/2014/main" id="{81DCBB74-9127-4454-A23D-5A40B956AB6B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C0792B0F-1DAB-4361-9A52-40CBD96D1E0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108CC7C4-5444-4C15-8A55-FB013900641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5" name="Rectangle : coins arrondis 304">
              <a:extLst>
                <a:ext uri="{FF2B5EF4-FFF2-40B4-BE49-F238E27FC236}">
                  <a16:creationId xmlns:a16="http://schemas.microsoft.com/office/drawing/2014/main" id="{1A88405D-619B-428F-93C3-B4212BFC9021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6" name="Rectangle : coins arrondis 305">
              <a:extLst>
                <a:ext uri="{FF2B5EF4-FFF2-40B4-BE49-F238E27FC236}">
                  <a16:creationId xmlns:a16="http://schemas.microsoft.com/office/drawing/2014/main" id="{4679C7DE-FA31-4B79-955E-D498D4E98BB4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7" name="Rectangle : coins arrondis 306">
              <a:extLst>
                <a:ext uri="{FF2B5EF4-FFF2-40B4-BE49-F238E27FC236}">
                  <a16:creationId xmlns:a16="http://schemas.microsoft.com/office/drawing/2014/main" id="{E9FCADF0-4626-4148-ACA3-87AA9B539FB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248693E-F536-4230-A081-8BC5A82AD537}"/>
              </a:ext>
            </a:extLst>
          </p:cNvPr>
          <p:cNvSpPr/>
          <p:nvPr/>
        </p:nvSpPr>
        <p:spPr>
          <a:xfrm rot="6127552">
            <a:off x="4675082" y="3776689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8294403B-B9B5-434D-AC17-566723FBC2F1}"/>
              </a:ext>
            </a:extLst>
          </p:cNvPr>
          <p:cNvSpPr/>
          <p:nvPr/>
        </p:nvSpPr>
        <p:spPr>
          <a:xfrm rot="6127552">
            <a:off x="6495764" y="3870266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FA3E660C-0B4E-43D7-891F-4A66429171BD}"/>
              </a:ext>
            </a:extLst>
          </p:cNvPr>
          <p:cNvSpPr/>
          <p:nvPr/>
        </p:nvSpPr>
        <p:spPr>
          <a:xfrm rot="6127552">
            <a:off x="6186604" y="1111271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70229BC-28D6-4523-9795-EA1C62C45665}"/>
              </a:ext>
            </a:extLst>
          </p:cNvPr>
          <p:cNvSpPr/>
          <p:nvPr/>
        </p:nvSpPr>
        <p:spPr>
          <a:xfrm rot="6127552">
            <a:off x="3806156" y="675584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84073720-24E4-4AFC-8A4E-CF6B7F0CF9FB}"/>
              </a:ext>
            </a:extLst>
          </p:cNvPr>
          <p:cNvSpPr/>
          <p:nvPr/>
        </p:nvSpPr>
        <p:spPr>
          <a:xfrm rot="6127552">
            <a:off x="7004055" y="2660197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98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14</a:t>
            </a:fld>
            <a:endParaRPr lang="fr-FR" dirty="0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16200000">
            <a:off x="3585552" y="4082408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3282497">
            <a:off x="1074690" y="1546691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DE53BC0A-5812-467B-A3A7-1DF1BB7025CD}"/>
              </a:ext>
            </a:extLst>
          </p:cNvPr>
          <p:cNvGrpSpPr/>
          <p:nvPr/>
        </p:nvGrpSpPr>
        <p:grpSpPr>
          <a:xfrm rot="5400000">
            <a:off x="4202696" y="924546"/>
            <a:ext cx="744107" cy="732184"/>
            <a:chOff x="4560167" y="3657907"/>
            <a:chExt cx="985035" cy="910389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0EBCA8B0-9E7C-42CE-B3C2-93F93C5321F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09" name="Groupe 108">
                <a:extLst>
                  <a:ext uri="{FF2B5EF4-FFF2-40B4-BE49-F238E27FC236}">
                    <a16:creationId xmlns:a16="http://schemas.microsoft.com/office/drawing/2014/main" id="{020806EA-6B23-4B28-812D-E759AD17C3D3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193A5C92-BE0B-4925-9BFE-A651B2439F6C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6DD82CC-9CB8-452C-9667-786BC2D0EAC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0" name="Rectangle : coins arrondis 109">
                <a:extLst>
                  <a:ext uri="{FF2B5EF4-FFF2-40B4-BE49-F238E27FC236}">
                    <a16:creationId xmlns:a16="http://schemas.microsoft.com/office/drawing/2014/main" id="{B2D905DF-B3E1-42D0-B497-5C9749F2306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821312C4-9589-4C4B-98AC-E15BDBD0A26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13" name="Ellipse 112">
                  <a:extLst>
                    <a:ext uri="{FF2B5EF4-FFF2-40B4-BE49-F238E27FC236}">
                      <a16:creationId xmlns:a16="http://schemas.microsoft.com/office/drawing/2014/main" id="{C9438148-1A1C-43FB-BC0F-E276CD0DCA4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4" name="Ellipse 113">
                  <a:extLst>
                    <a:ext uri="{FF2B5EF4-FFF2-40B4-BE49-F238E27FC236}">
                      <a16:creationId xmlns:a16="http://schemas.microsoft.com/office/drawing/2014/main" id="{F3CE03BE-B11E-46AF-B78E-E9548197FF7B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2" name="Rectangle : coins arrondis 111">
                <a:extLst>
                  <a:ext uri="{FF2B5EF4-FFF2-40B4-BE49-F238E27FC236}">
                    <a16:creationId xmlns:a16="http://schemas.microsoft.com/office/drawing/2014/main" id="{7B88D2E9-3567-4EF1-90FA-59D0308F00B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AC5C9D14-7C41-4F13-A876-DA709CF5C29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01" name="Rectangle : coins arrondis 100">
                <a:extLst>
                  <a:ext uri="{FF2B5EF4-FFF2-40B4-BE49-F238E27FC236}">
                    <a16:creationId xmlns:a16="http://schemas.microsoft.com/office/drawing/2014/main" id="{0E6D2BC9-50F8-4E4B-BDC2-3EE42B6A2006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599209B5-392C-4474-A7E2-34B451AF609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07" name="Ellipse 106">
                  <a:extLst>
                    <a:ext uri="{FF2B5EF4-FFF2-40B4-BE49-F238E27FC236}">
                      <a16:creationId xmlns:a16="http://schemas.microsoft.com/office/drawing/2014/main" id="{47314453-5CEC-4725-8105-8292113C8F0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8" name="Ellipse 107">
                  <a:extLst>
                    <a:ext uri="{FF2B5EF4-FFF2-40B4-BE49-F238E27FC236}">
                      <a16:creationId xmlns:a16="http://schemas.microsoft.com/office/drawing/2014/main" id="{AE6D2AFD-8CBB-4308-8EF2-42F8450A58F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03" name="Groupe 102">
                <a:extLst>
                  <a:ext uri="{FF2B5EF4-FFF2-40B4-BE49-F238E27FC236}">
                    <a16:creationId xmlns:a16="http://schemas.microsoft.com/office/drawing/2014/main" id="{597E82F3-75C3-4E55-A424-F0173EA11231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05" name="Ellipse 104">
                  <a:extLst>
                    <a:ext uri="{FF2B5EF4-FFF2-40B4-BE49-F238E27FC236}">
                      <a16:creationId xmlns:a16="http://schemas.microsoft.com/office/drawing/2014/main" id="{C0183C2A-810C-4025-B52D-601B6E4DFE86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423B3A71-BA88-42F2-9A09-B013617D60E4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04" name="Rectangle : coins arrondis 103">
                <a:extLst>
                  <a:ext uri="{FF2B5EF4-FFF2-40B4-BE49-F238E27FC236}">
                    <a16:creationId xmlns:a16="http://schemas.microsoft.com/office/drawing/2014/main" id="{EA22BD61-BA73-4844-BFE1-B6A4E7324DC9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6E0DA39-F244-49EF-BA4A-06C11C7B89C2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BDB00657-FEEB-43F7-9107-FFE15AE318F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8" name="Rectangle : coins arrondis 97">
              <a:extLst>
                <a:ext uri="{FF2B5EF4-FFF2-40B4-BE49-F238E27FC236}">
                  <a16:creationId xmlns:a16="http://schemas.microsoft.com/office/drawing/2014/main" id="{85B18E96-D3C9-4F1B-8D84-33D07F648502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9" name="Rectangle : coins arrondis 98">
              <a:extLst>
                <a:ext uri="{FF2B5EF4-FFF2-40B4-BE49-F238E27FC236}">
                  <a16:creationId xmlns:a16="http://schemas.microsoft.com/office/drawing/2014/main" id="{A67282EF-4E52-4DB5-A5E2-8229083B7C2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00" name="Rectangle : coins arrondis 99">
              <a:extLst>
                <a:ext uri="{FF2B5EF4-FFF2-40B4-BE49-F238E27FC236}">
                  <a16:creationId xmlns:a16="http://schemas.microsoft.com/office/drawing/2014/main" id="{2BD841FB-4CA9-4495-9652-1A9C6D52D94B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5FE56F56-2B6E-4743-9B63-6BB38EB1133D}"/>
              </a:ext>
            </a:extLst>
          </p:cNvPr>
          <p:cNvGrpSpPr/>
          <p:nvPr/>
        </p:nvGrpSpPr>
        <p:grpSpPr>
          <a:xfrm rot="9602210">
            <a:off x="6483655" y="1598796"/>
            <a:ext cx="744107" cy="732184"/>
            <a:chOff x="4560167" y="3657907"/>
            <a:chExt cx="985035" cy="910389"/>
          </a:xfrm>
        </p:grpSpPr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C501020B-B404-4D33-81AB-78C8E9A5C0DA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33" name="Groupe 132">
                <a:extLst>
                  <a:ext uri="{FF2B5EF4-FFF2-40B4-BE49-F238E27FC236}">
                    <a16:creationId xmlns:a16="http://schemas.microsoft.com/office/drawing/2014/main" id="{A7C68E99-BEBD-42FF-AA47-8D1AC061A4A2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F4F8B659-9C65-41D2-BD3F-A40EE78A93B1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40" name="Ellipse 139">
                  <a:extLst>
                    <a:ext uri="{FF2B5EF4-FFF2-40B4-BE49-F238E27FC236}">
                      <a16:creationId xmlns:a16="http://schemas.microsoft.com/office/drawing/2014/main" id="{BF54A74B-43ED-4EB1-8D88-48B53F5FFB7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4" name="Rectangle : coins arrondis 133">
                <a:extLst>
                  <a:ext uri="{FF2B5EF4-FFF2-40B4-BE49-F238E27FC236}">
                    <a16:creationId xmlns:a16="http://schemas.microsoft.com/office/drawing/2014/main" id="{ACE014D6-A5DA-4983-82C9-86C86D16AC1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35" name="Groupe 134">
                <a:extLst>
                  <a:ext uri="{FF2B5EF4-FFF2-40B4-BE49-F238E27FC236}">
                    <a16:creationId xmlns:a16="http://schemas.microsoft.com/office/drawing/2014/main" id="{1982E5B0-494A-479E-B7E2-0985156510D4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37" name="Ellipse 136">
                  <a:extLst>
                    <a:ext uri="{FF2B5EF4-FFF2-40B4-BE49-F238E27FC236}">
                      <a16:creationId xmlns:a16="http://schemas.microsoft.com/office/drawing/2014/main" id="{FC7732D3-A8C7-4137-998D-3C56B9668680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8" name="Ellipse 137">
                  <a:extLst>
                    <a:ext uri="{FF2B5EF4-FFF2-40B4-BE49-F238E27FC236}">
                      <a16:creationId xmlns:a16="http://schemas.microsoft.com/office/drawing/2014/main" id="{9AC1DB06-456C-42E1-B900-3E8F1D0ACEF7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6" name="Rectangle : coins arrondis 135">
                <a:extLst>
                  <a:ext uri="{FF2B5EF4-FFF2-40B4-BE49-F238E27FC236}">
                    <a16:creationId xmlns:a16="http://schemas.microsoft.com/office/drawing/2014/main" id="{61D0F1B6-0073-4850-873E-3BF0D50421E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865EDCEA-9579-4D19-A2D9-0F4188A2D01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25" name="Rectangle : coins arrondis 124">
                <a:extLst>
                  <a:ext uri="{FF2B5EF4-FFF2-40B4-BE49-F238E27FC236}">
                    <a16:creationId xmlns:a16="http://schemas.microsoft.com/office/drawing/2014/main" id="{189784DC-9183-48A8-B7AE-439A6F508D9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26" name="Groupe 125">
                <a:extLst>
                  <a:ext uri="{FF2B5EF4-FFF2-40B4-BE49-F238E27FC236}">
                    <a16:creationId xmlns:a16="http://schemas.microsoft.com/office/drawing/2014/main" id="{3664D45B-5FB8-4FED-8131-8B82594FAB0D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31" name="Ellipse 130">
                  <a:extLst>
                    <a:ext uri="{FF2B5EF4-FFF2-40B4-BE49-F238E27FC236}">
                      <a16:creationId xmlns:a16="http://schemas.microsoft.com/office/drawing/2014/main" id="{3ECEDBC1-EE01-4B13-92C7-693BDD6A957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C286366A-453B-482B-B8AD-638A18F527B5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27" name="Groupe 126">
                <a:extLst>
                  <a:ext uri="{FF2B5EF4-FFF2-40B4-BE49-F238E27FC236}">
                    <a16:creationId xmlns:a16="http://schemas.microsoft.com/office/drawing/2014/main" id="{012242B5-A44F-4507-9750-2050885CDCB8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121B7299-1975-44AF-8B79-4751426EBA3F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C710A297-0960-4F10-9DE3-0286656BEB9A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28" name="Rectangle : coins arrondis 127">
                <a:extLst>
                  <a:ext uri="{FF2B5EF4-FFF2-40B4-BE49-F238E27FC236}">
                    <a16:creationId xmlns:a16="http://schemas.microsoft.com/office/drawing/2014/main" id="{675C38C1-93D9-4FE3-BABD-6F7C06A4F35C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970665-CAB1-4F4E-B3EE-7000C689D356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4B5752E4-0C2E-4C59-8467-2CE1F50EF0A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2" name="Rectangle : coins arrondis 121">
              <a:extLst>
                <a:ext uri="{FF2B5EF4-FFF2-40B4-BE49-F238E27FC236}">
                  <a16:creationId xmlns:a16="http://schemas.microsoft.com/office/drawing/2014/main" id="{7E3D972A-E695-495C-9416-7458183B0D8A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3" name="Rectangle : coins arrondis 122">
              <a:extLst>
                <a:ext uri="{FF2B5EF4-FFF2-40B4-BE49-F238E27FC236}">
                  <a16:creationId xmlns:a16="http://schemas.microsoft.com/office/drawing/2014/main" id="{93CF120F-2438-431C-A853-8FC7CD89A9F6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5BA8FD92-5604-4603-95CC-4B959525C248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CBBDCEA9-1969-4D35-88A0-4E8AD73EB5AD}"/>
              </a:ext>
            </a:extLst>
          </p:cNvPr>
          <p:cNvGrpSpPr/>
          <p:nvPr/>
        </p:nvGrpSpPr>
        <p:grpSpPr>
          <a:xfrm rot="10800000">
            <a:off x="7094061" y="2988856"/>
            <a:ext cx="744107" cy="732184"/>
            <a:chOff x="4560167" y="3657907"/>
            <a:chExt cx="985035" cy="910389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EF06C38A-7598-4265-A942-DCA9807EBD6F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93" name="Groupe 192">
                <a:extLst>
                  <a:ext uri="{FF2B5EF4-FFF2-40B4-BE49-F238E27FC236}">
                    <a16:creationId xmlns:a16="http://schemas.microsoft.com/office/drawing/2014/main" id="{055465C3-8729-4296-AAA8-1CC746F47C64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6" name="Ellipse 225">
                  <a:extLst>
                    <a:ext uri="{FF2B5EF4-FFF2-40B4-BE49-F238E27FC236}">
                      <a16:creationId xmlns:a16="http://schemas.microsoft.com/office/drawing/2014/main" id="{ADE0EFB3-59A3-460B-80A3-B96F39A4F2F4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7" name="Ellipse 226">
                  <a:extLst>
                    <a:ext uri="{FF2B5EF4-FFF2-40B4-BE49-F238E27FC236}">
                      <a16:creationId xmlns:a16="http://schemas.microsoft.com/office/drawing/2014/main" id="{B26AB982-2A3B-4053-B17D-FF5FF02BD99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6" name="Rectangle : coins arrondis 195">
                <a:extLst>
                  <a:ext uri="{FF2B5EF4-FFF2-40B4-BE49-F238E27FC236}">
                    <a16:creationId xmlns:a16="http://schemas.microsoft.com/office/drawing/2014/main" id="{E5A49255-952A-419F-B671-0735734A55C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97" name="Groupe 196">
                <a:extLst>
                  <a:ext uri="{FF2B5EF4-FFF2-40B4-BE49-F238E27FC236}">
                    <a16:creationId xmlns:a16="http://schemas.microsoft.com/office/drawing/2014/main" id="{BD6C18BF-9EBD-4A06-8682-AF98E86D2915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99" name="Ellipse 198">
                  <a:extLst>
                    <a:ext uri="{FF2B5EF4-FFF2-40B4-BE49-F238E27FC236}">
                      <a16:creationId xmlns:a16="http://schemas.microsoft.com/office/drawing/2014/main" id="{FF3F1193-9600-4636-92FD-F196A9F9412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A6583FE5-1FE2-4410-89D1-FBFCC3265BB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8" name="Rectangle : coins arrondis 197">
                <a:extLst>
                  <a:ext uri="{FF2B5EF4-FFF2-40B4-BE49-F238E27FC236}">
                    <a16:creationId xmlns:a16="http://schemas.microsoft.com/office/drawing/2014/main" id="{2EE1CD02-55EB-41F4-A139-637FCCC06B69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1DEAC8BF-F910-4B92-9FD9-E111745A640A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79" name="Rectangle : coins arrondis 178">
                <a:extLst>
                  <a:ext uri="{FF2B5EF4-FFF2-40B4-BE49-F238E27FC236}">
                    <a16:creationId xmlns:a16="http://schemas.microsoft.com/office/drawing/2014/main" id="{E17A9414-3F9F-4434-9234-8D44975149FE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80" name="Groupe 179">
                <a:extLst>
                  <a:ext uri="{FF2B5EF4-FFF2-40B4-BE49-F238E27FC236}">
                    <a16:creationId xmlns:a16="http://schemas.microsoft.com/office/drawing/2014/main" id="{30FC35ED-1757-4026-814B-2C07BE3B3C15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EA7C5B40-E985-47F9-B374-82E7061BEE9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91" name="Ellipse 190">
                  <a:extLst>
                    <a:ext uri="{FF2B5EF4-FFF2-40B4-BE49-F238E27FC236}">
                      <a16:creationId xmlns:a16="http://schemas.microsoft.com/office/drawing/2014/main" id="{1D56D7D2-E445-452B-8A68-B4ED6E734F53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81" name="Groupe 180">
                <a:extLst>
                  <a:ext uri="{FF2B5EF4-FFF2-40B4-BE49-F238E27FC236}">
                    <a16:creationId xmlns:a16="http://schemas.microsoft.com/office/drawing/2014/main" id="{902447D1-0D6F-4B9B-AEB1-A50D27DE29D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85" name="Ellipse 184">
                  <a:extLst>
                    <a:ext uri="{FF2B5EF4-FFF2-40B4-BE49-F238E27FC236}">
                      <a16:creationId xmlns:a16="http://schemas.microsoft.com/office/drawing/2014/main" id="{82EA27D4-72A8-45C4-A8DE-642B21949308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87" name="Ellipse 186">
                  <a:extLst>
                    <a:ext uri="{FF2B5EF4-FFF2-40B4-BE49-F238E27FC236}">
                      <a16:creationId xmlns:a16="http://schemas.microsoft.com/office/drawing/2014/main" id="{8ADB7F13-61D6-4480-AFF8-FDEA68094E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83" name="Rectangle : coins arrondis 182">
                <a:extLst>
                  <a:ext uri="{FF2B5EF4-FFF2-40B4-BE49-F238E27FC236}">
                    <a16:creationId xmlns:a16="http://schemas.microsoft.com/office/drawing/2014/main" id="{B805C3D7-8D9A-4A30-8889-8CE0903613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E3A8BCD-DE8F-489D-BB81-9C29A0F8AB2C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0DD9AC3-EECC-4B41-814C-D982EA63264F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6" name="Rectangle : coins arrondis 175">
              <a:extLst>
                <a:ext uri="{FF2B5EF4-FFF2-40B4-BE49-F238E27FC236}">
                  <a16:creationId xmlns:a16="http://schemas.microsoft.com/office/drawing/2014/main" id="{0B6AAE21-1A94-44B7-B55F-54B07D3C8CF4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7" name="Rectangle : coins arrondis 176">
              <a:extLst>
                <a:ext uri="{FF2B5EF4-FFF2-40B4-BE49-F238E27FC236}">
                  <a16:creationId xmlns:a16="http://schemas.microsoft.com/office/drawing/2014/main" id="{DFDA3E60-C36E-4C52-A246-782227B0F46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03769CBE-4DA3-4BF3-8409-C7E407F3E956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276" name="Groupe 275">
            <a:extLst>
              <a:ext uri="{FF2B5EF4-FFF2-40B4-BE49-F238E27FC236}">
                <a16:creationId xmlns:a16="http://schemas.microsoft.com/office/drawing/2014/main" id="{8D001978-2A11-443F-818A-EB20DE3E1B76}"/>
              </a:ext>
            </a:extLst>
          </p:cNvPr>
          <p:cNvGrpSpPr/>
          <p:nvPr/>
        </p:nvGrpSpPr>
        <p:grpSpPr>
          <a:xfrm rot="15458804">
            <a:off x="6732541" y="4110474"/>
            <a:ext cx="744107" cy="732184"/>
            <a:chOff x="4560167" y="3657907"/>
            <a:chExt cx="985035" cy="910389"/>
          </a:xfrm>
        </p:grpSpPr>
        <p:grpSp>
          <p:nvGrpSpPr>
            <p:cNvPr id="277" name="Groupe 276">
              <a:extLst>
                <a:ext uri="{FF2B5EF4-FFF2-40B4-BE49-F238E27FC236}">
                  <a16:creationId xmlns:a16="http://schemas.microsoft.com/office/drawing/2014/main" id="{46F34ECA-789A-4049-90C7-F00603B9A908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92" name="Groupe 291">
                <a:extLst>
                  <a:ext uri="{FF2B5EF4-FFF2-40B4-BE49-F238E27FC236}">
                    <a16:creationId xmlns:a16="http://schemas.microsoft.com/office/drawing/2014/main" id="{C3E3CFBE-0738-4715-ADF2-034030F3C7D9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98" name="Ellipse 297">
                  <a:extLst>
                    <a:ext uri="{FF2B5EF4-FFF2-40B4-BE49-F238E27FC236}">
                      <a16:creationId xmlns:a16="http://schemas.microsoft.com/office/drawing/2014/main" id="{6167FBCB-974B-4B68-8542-6633304727DA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9" name="Ellipse 298">
                  <a:extLst>
                    <a:ext uri="{FF2B5EF4-FFF2-40B4-BE49-F238E27FC236}">
                      <a16:creationId xmlns:a16="http://schemas.microsoft.com/office/drawing/2014/main" id="{885E35E4-DAB0-4DD2-9209-CEBA231AEC5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3" name="Rectangle : coins arrondis 292">
                <a:extLst>
                  <a:ext uri="{FF2B5EF4-FFF2-40B4-BE49-F238E27FC236}">
                    <a16:creationId xmlns:a16="http://schemas.microsoft.com/office/drawing/2014/main" id="{838D337E-3FBD-45CD-8DF3-51FB2541E35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94" name="Groupe 293">
                <a:extLst>
                  <a:ext uri="{FF2B5EF4-FFF2-40B4-BE49-F238E27FC236}">
                    <a16:creationId xmlns:a16="http://schemas.microsoft.com/office/drawing/2014/main" id="{53627135-F3A3-450E-B16B-A4BF83B1838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96" name="Ellipse 295">
                  <a:extLst>
                    <a:ext uri="{FF2B5EF4-FFF2-40B4-BE49-F238E27FC236}">
                      <a16:creationId xmlns:a16="http://schemas.microsoft.com/office/drawing/2014/main" id="{42E0F38C-05BE-4040-BF0A-20F53B7D87AF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7" name="Ellipse 296">
                  <a:extLst>
                    <a:ext uri="{FF2B5EF4-FFF2-40B4-BE49-F238E27FC236}">
                      <a16:creationId xmlns:a16="http://schemas.microsoft.com/office/drawing/2014/main" id="{1AC72979-E030-4430-8D5F-4BBE331B352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5" name="Rectangle : coins arrondis 294">
                <a:extLst>
                  <a:ext uri="{FF2B5EF4-FFF2-40B4-BE49-F238E27FC236}">
                    <a16:creationId xmlns:a16="http://schemas.microsoft.com/office/drawing/2014/main" id="{34C4E5D5-99C0-46D9-A081-55232DDCEEBF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78" name="Groupe 277">
              <a:extLst>
                <a:ext uri="{FF2B5EF4-FFF2-40B4-BE49-F238E27FC236}">
                  <a16:creationId xmlns:a16="http://schemas.microsoft.com/office/drawing/2014/main" id="{E9B07C43-9EED-4EC9-8E5C-123CB2EED3ED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84" name="Rectangle : coins arrondis 283">
                <a:extLst>
                  <a:ext uri="{FF2B5EF4-FFF2-40B4-BE49-F238E27FC236}">
                    <a16:creationId xmlns:a16="http://schemas.microsoft.com/office/drawing/2014/main" id="{23D37623-EDD8-42D6-88AC-69E168006ABB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85" name="Groupe 284">
                <a:extLst>
                  <a:ext uri="{FF2B5EF4-FFF2-40B4-BE49-F238E27FC236}">
                    <a16:creationId xmlns:a16="http://schemas.microsoft.com/office/drawing/2014/main" id="{A50FF36B-CB0A-4347-88FD-296715F5B64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90" name="Ellipse 289">
                  <a:extLst>
                    <a:ext uri="{FF2B5EF4-FFF2-40B4-BE49-F238E27FC236}">
                      <a16:creationId xmlns:a16="http://schemas.microsoft.com/office/drawing/2014/main" id="{1FFE49AF-404E-4D38-B8BF-731F42A133B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F09710D9-F620-4F44-B4D6-67D4BF510BAE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86" name="Groupe 285">
                <a:extLst>
                  <a:ext uri="{FF2B5EF4-FFF2-40B4-BE49-F238E27FC236}">
                    <a16:creationId xmlns:a16="http://schemas.microsoft.com/office/drawing/2014/main" id="{E2FEFC1B-8035-402C-BD23-6D4A431BBC7B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81258231-7B53-4611-BFB4-82E5BF943FC7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89" name="Ellipse 288">
                  <a:extLst>
                    <a:ext uri="{FF2B5EF4-FFF2-40B4-BE49-F238E27FC236}">
                      <a16:creationId xmlns:a16="http://schemas.microsoft.com/office/drawing/2014/main" id="{FD790FE0-08DA-4999-A827-8B0B604730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87" name="Rectangle : coins arrondis 286">
                <a:extLst>
                  <a:ext uri="{FF2B5EF4-FFF2-40B4-BE49-F238E27FC236}">
                    <a16:creationId xmlns:a16="http://schemas.microsoft.com/office/drawing/2014/main" id="{521DD55A-9ECC-4EB3-8F5F-8027DCD0E2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597536C3-1019-4CE4-8211-C335C1AEA5C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6EAB3254-29CD-467F-BCBC-D2482FECE629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1" name="Rectangle : coins arrondis 280">
              <a:extLst>
                <a:ext uri="{FF2B5EF4-FFF2-40B4-BE49-F238E27FC236}">
                  <a16:creationId xmlns:a16="http://schemas.microsoft.com/office/drawing/2014/main" id="{2853B64E-E0AE-463B-AE75-8CFFCC2958FF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2" name="Rectangle : coins arrondis 281">
              <a:extLst>
                <a:ext uri="{FF2B5EF4-FFF2-40B4-BE49-F238E27FC236}">
                  <a16:creationId xmlns:a16="http://schemas.microsoft.com/office/drawing/2014/main" id="{EFB708C1-F496-418A-B75F-BE5B3EBD125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3" name="Rectangle : coins arrondis 282">
              <a:extLst>
                <a:ext uri="{FF2B5EF4-FFF2-40B4-BE49-F238E27FC236}">
                  <a16:creationId xmlns:a16="http://schemas.microsoft.com/office/drawing/2014/main" id="{9E35012D-C35F-4847-8BEA-859BDA194397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4B6AB6AE-2092-48D4-933D-6EC15374C2B8}"/>
              </a:ext>
            </a:extLst>
          </p:cNvPr>
          <p:cNvGrpSpPr/>
          <p:nvPr/>
        </p:nvGrpSpPr>
        <p:grpSpPr>
          <a:xfrm rot="16200000">
            <a:off x="4838782" y="4097402"/>
            <a:ext cx="744107" cy="732184"/>
            <a:chOff x="4560167" y="3657907"/>
            <a:chExt cx="985035" cy="910389"/>
          </a:xfrm>
        </p:grpSpPr>
        <p:grpSp>
          <p:nvGrpSpPr>
            <p:cNvPr id="301" name="Groupe 300">
              <a:extLst>
                <a:ext uri="{FF2B5EF4-FFF2-40B4-BE49-F238E27FC236}">
                  <a16:creationId xmlns:a16="http://schemas.microsoft.com/office/drawing/2014/main" id="{9D01CAA4-0B16-4E97-AEBD-5C4961245571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316" name="Groupe 315">
                <a:extLst>
                  <a:ext uri="{FF2B5EF4-FFF2-40B4-BE49-F238E27FC236}">
                    <a16:creationId xmlns:a16="http://schemas.microsoft.com/office/drawing/2014/main" id="{1B85EE56-7912-45EE-BD21-74D654859D4C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322" name="Ellipse 321">
                  <a:extLst>
                    <a:ext uri="{FF2B5EF4-FFF2-40B4-BE49-F238E27FC236}">
                      <a16:creationId xmlns:a16="http://schemas.microsoft.com/office/drawing/2014/main" id="{3AEA7934-F272-4AF3-A4A1-8F03D9C48899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3" name="Ellipse 322">
                  <a:extLst>
                    <a:ext uri="{FF2B5EF4-FFF2-40B4-BE49-F238E27FC236}">
                      <a16:creationId xmlns:a16="http://schemas.microsoft.com/office/drawing/2014/main" id="{A31F77D5-9EB0-4D3E-9B75-F4EF680F8AE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7" name="Rectangle : coins arrondis 316">
                <a:extLst>
                  <a:ext uri="{FF2B5EF4-FFF2-40B4-BE49-F238E27FC236}">
                    <a16:creationId xmlns:a16="http://schemas.microsoft.com/office/drawing/2014/main" id="{961E7515-BDB7-4C77-A0C9-C8DC241E85F6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18" name="Groupe 317">
                <a:extLst>
                  <a:ext uri="{FF2B5EF4-FFF2-40B4-BE49-F238E27FC236}">
                    <a16:creationId xmlns:a16="http://schemas.microsoft.com/office/drawing/2014/main" id="{9A0BC07A-E860-4C27-B132-93B48E9A0798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320" name="Ellipse 319">
                  <a:extLst>
                    <a:ext uri="{FF2B5EF4-FFF2-40B4-BE49-F238E27FC236}">
                      <a16:creationId xmlns:a16="http://schemas.microsoft.com/office/drawing/2014/main" id="{7458E95D-6700-427B-97A2-B6C4AF166A2C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F1506E12-664B-4EE9-8E28-5C7C2B1971BC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9" name="Rectangle : coins arrondis 318">
                <a:extLst>
                  <a:ext uri="{FF2B5EF4-FFF2-40B4-BE49-F238E27FC236}">
                    <a16:creationId xmlns:a16="http://schemas.microsoft.com/office/drawing/2014/main" id="{698AA568-6A68-4097-94DC-2FBE6548C493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02" name="Groupe 301">
              <a:extLst>
                <a:ext uri="{FF2B5EF4-FFF2-40B4-BE49-F238E27FC236}">
                  <a16:creationId xmlns:a16="http://schemas.microsoft.com/office/drawing/2014/main" id="{274248BF-5C11-48E9-96A7-02BE04AC5AC2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308" name="Rectangle : coins arrondis 307">
                <a:extLst>
                  <a:ext uri="{FF2B5EF4-FFF2-40B4-BE49-F238E27FC236}">
                    <a16:creationId xmlns:a16="http://schemas.microsoft.com/office/drawing/2014/main" id="{3E07F722-7899-4BEB-B03B-6CF5692267EF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9" name="Groupe 308">
                <a:extLst>
                  <a:ext uri="{FF2B5EF4-FFF2-40B4-BE49-F238E27FC236}">
                    <a16:creationId xmlns:a16="http://schemas.microsoft.com/office/drawing/2014/main" id="{3A080C86-10ED-4168-A1D8-1691D219B55C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314" name="Ellipse 313">
                  <a:extLst>
                    <a:ext uri="{FF2B5EF4-FFF2-40B4-BE49-F238E27FC236}">
                      <a16:creationId xmlns:a16="http://schemas.microsoft.com/office/drawing/2014/main" id="{860202A2-DA6D-4C06-94D5-44D2003C2833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A270C9D5-AA20-4E2B-B451-6C0C10B4BFA1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310" name="Groupe 309">
                <a:extLst>
                  <a:ext uri="{FF2B5EF4-FFF2-40B4-BE49-F238E27FC236}">
                    <a16:creationId xmlns:a16="http://schemas.microsoft.com/office/drawing/2014/main" id="{E99C60AD-4853-4A4B-9EC3-555CE5CA293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15F228D3-9034-4478-86A8-70978554E81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3" name="Ellipse 312">
                  <a:extLst>
                    <a:ext uri="{FF2B5EF4-FFF2-40B4-BE49-F238E27FC236}">
                      <a16:creationId xmlns:a16="http://schemas.microsoft.com/office/drawing/2014/main" id="{B6058588-512C-4D8B-AE24-49DA4CE03129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1" name="Rectangle : coins arrondis 310">
                <a:extLst>
                  <a:ext uri="{FF2B5EF4-FFF2-40B4-BE49-F238E27FC236}">
                    <a16:creationId xmlns:a16="http://schemas.microsoft.com/office/drawing/2014/main" id="{81DCBB74-9127-4454-A23D-5A40B956AB6B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C0792B0F-1DAB-4361-9A52-40CBD96D1E0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108CC7C4-5444-4C15-8A55-FB013900641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5" name="Rectangle : coins arrondis 304">
              <a:extLst>
                <a:ext uri="{FF2B5EF4-FFF2-40B4-BE49-F238E27FC236}">
                  <a16:creationId xmlns:a16="http://schemas.microsoft.com/office/drawing/2014/main" id="{1A88405D-619B-428F-93C3-B4212BFC9021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6" name="Rectangle : coins arrondis 305">
              <a:extLst>
                <a:ext uri="{FF2B5EF4-FFF2-40B4-BE49-F238E27FC236}">
                  <a16:creationId xmlns:a16="http://schemas.microsoft.com/office/drawing/2014/main" id="{4679C7DE-FA31-4B79-955E-D498D4E98BB4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7" name="Rectangle : coins arrondis 306">
              <a:extLst>
                <a:ext uri="{FF2B5EF4-FFF2-40B4-BE49-F238E27FC236}">
                  <a16:creationId xmlns:a16="http://schemas.microsoft.com/office/drawing/2014/main" id="{E9FCADF0-4626-4148-ACA3-87AA9B539FB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248693E-F536-4230-A081-8BC5A82AD537}"/>
              </a:ext>
            </a:extLst>
          </p:cNvPr>
          <p:cNvSpPr/>
          <p:nvPr/>
        </p:nvSpPr>
        <p:spPr>
          <a:xfrm rot="6127552">
            <a:off x="4675082" y="3776689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8294403B-B9B5-434D-AC17-566723FBC2F1}"/>
              </a:ext>
            </a:extLst>
          </p:cNvPr>
          <p:cNvSpPr/>
          <p:nvPr/>
        </p:nvSpPr>
        <p:spPr>
          <a:xfrm rot="6127552">
            <a:off x="6495764" y="3870266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FA3E660C-0B4E-43D7-891F-4A66429171BD}"/>
              </a:ext>
            </a:extLst>
          </p:cNvPr>
          <p:cNvSpPr/>
          <p:nvPr/>
        </p:nvSpPr>
        <p:spPr>
          <a:xfrm rot="6127552">
            <a:off x="6186604" y="1111271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84073720-24E4-4AFC-8A4E-CF6B7F0CF9FB}"/>
              </a:ext>
            </a:extLst>
          </p:cNvPr>
          <p:cNvSpPr/>
          <p:nvPr/>
        </p:nvSpPr>
        <p:spPr>
          <a:xfrm rot="6127552">
            <a:off x="7004055" y="2660197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FD9CEB67-B2DF-4EB0-9FF0-CDEF69206B1F}"/>
              </a:ext>
            </a:extLst>
          </p:cNvPr>
          <p:cNvSpPr/>
          <p:nvPr/>
        </p:nvSpPr>
        <p:spPr>
          <a:xfrm rot="6127552">
            <a:off x="866122" y="1195010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2777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15</a:t>
            </a:fld>
            <a:endParaRPr lang="fr-FR" dirty="0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16200000">
            <a:off x="3585552" y="4082408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3282497">
            <a:off x="1074690" y="1546691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DE53BC0A-5812-467B-A3A7-1DF1BB7025CD}"/>
              </a:ext>
            </a:extLst>
          </p:cNvPr>
          <p:cNvGrpSpPr/>
          <p:nvPr/>
        </p:nvGrpSpPr>
        <p:grpSpPr>
          <a:xfrm rot="5400000">
            <a:off x="4202696" y="924546"/>
            <a:ext cx="744107" cy="732184"/>
            <a:chOff x="4560167" y="3657907"/>
            <a:chExt cx="985035" cy="910389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0EBCA8B0-9E7C-42CE-B3C2-93F93C5321F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09" name="Groupe 108">
                <a:extLst>
                  <a:ext uri="{FF2B5EF4-FFF2-40B4-BE49-F238E27FC236}">
                    <a16:creationId xmlns:a16="http://schemas.microsoft.com/office/drawing/2014/main" id="{020806EA-6B23-4B28-812D-E759AD17C3D3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193A5C92-BE0B-4925-9BFE-A651B2439F6C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6DD82CC-9CB8-452C-9667-786BC2D0EAC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0" name="Rectangle : coins arrondis 109">
                <a:extLst>
                  <a:ext uri="{FF2B5EF4-FFF2-40B4-BE49-F238E27FC236}">
                    <a16:creationId xmlns:a16="http://schemas.microsoft.com/office/drawing/2014/main" id="{B2D905DF-B3E1-42D0-B497-5C9749F2306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821312C4-9589-4C4B-98AC-E15BDBD0A26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13" name="Ellipse 112">
                  <a:extLst>
                    <a:ext uri="{FF2B5EF4-FFF2-40B4-BE49-F238E27FC236}">
                      <a16:creationId xmlns:a16="http://schemas.microsoft.com/office/drawing/2014/main" id="{C9438148-1A1C-43FB-BC0F-E276CD0DCA4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4" name="Ellipse 113">
                  <a:extLst>
                    <a:ext uri="{FF2B5EF4-FFF2-40B4-BE49-F238E27FC236}">
                      <a16:creationId xmlns:a16="http://schemas.microsoft.com/office/drawing/2014/main" id="{F3CE03BE-B11E-46AF-B78E-E9548197FF7B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2" name="Rectangle : coins arrondis 111">
                <a:extLst>
                  <a:ext uri="{FF2B5EF4-FFF2-40B4-BE49-F238E27FC236}">
                    <a16:creationId xmlns:a16="http://schemas.microsoft.com/office/drawing/2014/main" id="{7B88D2E9-3567-4EF1-90FA-59D0308F00B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AC5C9D14-7C41-4F13-A876-DA709CF5C29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01" name="Rectangle : coins arrondis 100">
                <a:extLst>
                  <a:ext uri="{FF2B5EF4-FFF2-40B4-BE49-F238E27FC236}">
                    <a16:creationId xmlns:a16="http://schemas.microsoft.com/office/drawing/2014/main" id="{0E6D2BC9-50F8-4E4B-BDC2-3EE42B6A2006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599209B5-392C-4474-A7E2-34B451AF609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07" name="Ellipse 106">
                  <a:extLst>
                    <a:ext uri="{FF2B5EF4-FFF2-40B4-BE49-F238E27FC236}">
                      <a16:creationId xmlns:a16="http://schemas.microsoft.com/office/drawing/2014/main" id="{47314453-5CEC-4725-8105-8292113C8F0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8" name="Ellipse 107">
                  <a:extLst>
                    <a:ext uri="{FF2B5EF4-FFF2-40B4-BE49-F238E27FC236}">
                      <a16:creationId xmlns:a16="http://schemas.microsoft.com/office/drawing/2014/main" id="{AE6D2AFD-8CBB-4308-8EF2-42F8450A58F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03" name="Groupe 102">
                <a:extLst>
                  <a:ext uri="{FF2B5EF4-FFF2-40B4-BE49-F238E27FC236}">
                    <a16:creationId xmlns:a16="http://schemas.microsoft.com/office/drawing/2014/main" id="{597E82F3-75C3-4E55-A424-F0173EA11231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05" name="Ellipse 104">
                  <a:extLst>
                    <a:ext uri="{FF2B5EF4-FFF2-40B4-BE49-F238E27FC236}">
                      <a16:creationId xmlns:a16="http://schemas.microsoft.com/office/drawing/2014/main" id="{C0183C2A-810C-4025-B52D-601B6E4DFE86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423B3A71-BA88-42F2-9A09-B013617D60E4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04" name="Rectangle : coins arrondis 103">
                <a:extLst>
                  <a:ext uri="{FF2B5EF4-FFF2-40B4-BE49-F238E27FC236}">
                    <a16:creationId xmlns:a16="http://schemas.microsoft.com/office/drawing/2014/main" id="{EA22BD61-BA73-4844-BFE1-B6A4E7324DC9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6E0DA39-F244-49EF-BA4A-06C11C7B89C2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BDB00657-FEEB-43F7-9107-FFE15AE318F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8" name="Rectangle : coins arrondis 97">
              <a:extLst>
                <a:ext uri="{FF2B5EF4-FFF2-40B4-BE49-F238E27FC236}">
                  <a16:creationId xmlns:a16="http://schemas.microsoft.com/office/drawing/2014/main" id="{85B18E96-D3C9-4F1B-8D84-33D07F648502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9" name="Rectangle : coins arrondis 98">
              <a:extLst>
                <a:ext uri="{FF2B5EF4-FFF2-40B4-BE49-F238E27FC236}">
                  <a16:creationId xmlns:a16="http://schemas.microsoft.com/office/drawing/2014/main" id="{A67282EF-4E52-4DB5-A5E2-8229083B7C2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00" name="Rectangle : coins arrondis 99">
              <a:extLst>
                <a:ext uri="{FF2B5EF4-FFF2-40B4-BE49-F238E27FC236}">
                  <a16:creationId xmlns:a16="http://schemas.microsoft.com/office/drawing/2014/main" id="{2BD841FB-4CA9-4495-9652-1A9C6D52D94B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5FE56F56-2B6E-4743-9B63-6BB38EB1133D}"/>
              </a:ext>
            </a:extLst>
          </p:cNvPr>
          <p:cNvGrpSpPr/>
          <p:nvPr/>
        </p:nvGrpSpPr>
        <p:grpSpPr>
          <a:xfrm rot="9602210">
            <a:off x="6483655" y="1598796"/>
            <a:ext cx="744107" cy="732184"/>
            <a:chOff x="4560167" y="3657907"/>
            <a:chExt cx="985035" cy="910389"/>
          </a:xfrm>
        </p:grpSpPr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C501020B-B404-4D33-81AB-78C8E9A5C0DA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33" name="Groupe 132">
                <a:extLst>
                  <a:ext uri="{FF2B5EF4-FFF2-40B4-BE49-F238E27FC236}">
                    <a16:creationId xmlns:a16="http://schemas.microsoft.com/office/drawing/2014/main" id="{A7C68E99-BEBD-42FF-AA47-8D1AC061A4A2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F4F8B659-9C65-41D2-BD3F-A40EE78A93B1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40" name="Ellipse 139">
                  <a:extLst>
                    <a:ext uri="{FF2B5EF4-FFF2-40B4-BE49-F238E27FC236}">
                      <a16:creationId xmlns:a16="http://schemas.microsoft.com/office/drawing/2014/main" id="{BF54A74B-43ED-4EB1-8D88-48B53F5FFB7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4" name="Rectangle : coins arrondis 133">
                <a:extLst>
                  <a:ext uri="{FF2B5EF4-FFF2-40B4-BE49-F238E27FC236}">
                    <a16:creationId xmlns:a16="http://schemas.microsoft.com/office/drawing/2014/main" id="{ACE014D6-A5DA-4983-82C9-86C86D16AC1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35" name="Groupe 134">
                <a:extLst>
                  <a:ext uri="{FF2B5EF4-FFF2-40B4-BE49-F238E27FC236}">
                    <a16:creationId xmlns:a16="http://schemas.microsoft.com/office/drawing/2014/main" id="{1982E5B0-494A-479E-B7E2-0985156510D4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37" name="Ellipse 136">
                  <a:extLst>
                    <a:ext uri="{FF2B5EF4-FFF2-40B4-BE49-F238E27FC236}">
                      <a16:creationId xmlns:a16="http://schemas.microsoft.com/office/drawing/2014/main" id="{FC7732D3-A8C7-4137-998D-3C56B9668680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8" name="Ellipse 137">
                  <a:extLst>
                    <a:ext uri="{FF2B5EF4-FFF2-40B4-BE49-F238E27FC236}">
                      <a16:creationId xmlns:a16="http://schemas.microsoft.com/office/drawing/2014/main" id="{9AC1DB06-456C-42E1-B900-3E8F1D0ACEF7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6" name="Rectangle : coins arrondis 135">
                <a:extLst>
                  <a:ext uri="{FF2B5EF4-FFF2-40B4-BE49-F238E27FC236}">
                    <a16:creationId xmlns:a16="http://schemas.microsoft.com/office/drawing/2014/main" id="{61D0F1B6-0073-4850-873E-3BF0D50421E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865EDCEA-9579-4D19-A2D9-0F4188A2D01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25" name="Rectangle : coins arrondis 124">
                <a:extLst>
                  <a:ext uri="{FF2B5EF4-FFF2-40B4-BE49-F238E27FC236}">
                    <a16:creationId xmlns:a16="http://schemas.microsoft.com/office/drawing/2014/main" id="{189784DC-9183-48A8-B7AE-439A6F508D9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26" name="Groupe 125">
                <a:extLst>
                  <a:ext uri="{FF2B5EF4-FFF2-40B4-BE49-F238E27FC236}">
                    <a16:creationId xmlns:a16="http://schemas.microsoft.com/office/drawing/2014/main" id="{3664D45B-5FB8-4FED-8131-8B82594FAB0D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31" name="Ellipse 130">
                  <a:extLst>
                    <a:ext uri="{FF2B5EF4-FFF2-40B4-BE49-F238E27FC236}">
                      <a16:creationId xmlns:a16="http://schemas.microsoft.com/office/drawing/2014/main" id="{3ECEDBC1-EE01-4B13-92C7-693BDD6A957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C286366A-453B-482B-B8AD-638A18F527B5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27" name="Groupe 126">
                <a:extLst>
                  <a:ext uri="{FF2B5EF4-FFF2-40B4-BE49-F238E27FC236}">
                    <a16:creationId xmlns:a16="http://schemas.microsoft.com/office/drawing/2014/main" id="{012242B5-A44F-4507-9750-2050885CDCB8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121B7299-1975-44AF-8B79-4751426EBA3F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C710A297-0960-4F10-9DE3-0286656BEB9A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28" name="Rectangle : coins arrondis 127">
                <a:extLst>
                  <a:ext uri="{FF2B5EF4-FFF2-40B4-BE49-F238E27FC236}">
                    <a16:creationId xmlns:a16="http://schemas.microsoft.com/office/drawing/2014/main" id="{675C38C1-93D9-4FE3-BABD-6F7C06A4F35C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970665-CAB1-4F4E-B3EE-7000C689D356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4B5752E4-0C2E-4C59-8467-2CE1F50EF0A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2" name="Rectangle : coins arrondis 121">
              <a:extLst>
                <a:ext uri="{FF2B5EF4-FFF2-40B4-BE49-F238E27FC236}">
                  <a16:creationId xmlns:a16="http://schemas.microsoft.com/office/drawing/2014/main" id="{7E3D972A-E695-495C-9416-7458183B0D8A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3" name="Rectangle : coins arrondis 122">
              <a:extLst>
                <a:ext uri="{FF2B5EF4-FFF2-40B4-BE49-F238E27FC236}">
                  <a16:creationId xmlns:a16="http://schemas.microsoft.com/office/drawing/2014/main" id="{93CF120F-2438-431C-A853-8FC7CD89A9F6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5BA8FD92-5604-4603-95CC-4B959525C248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CBBDCEA9-1969-4D35-88A0-4E8AD73EB5AD}"/>
              </a:ext>
            </a:extLst>
          </p:cNvPr>
          <p:cNvGrpSpPr/>
          <p:nvPr/>
        </p:nvGrpSpPr>
        <p:grpSpPr>
          <a:xfrm rot="10800000">
            <a:off x="7094061" y="2988856"/>
            <a:ext cx="744107" cy="732184"/>
            <a:chOff x="4560167" y="3657907"/>
            <a:chExt cx="985035" cy="910389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EF06C38A-7598-4265-A942-DCA9807EBD6F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93" name="Groupe 192">
                <a:extLst>
                  <a:ext uri="{FF2B5EF4-FFF2-40B4-BE49-F238E27FC236}">
                    <a16:creationId xmlns:a16="http://schemas.microsoft.com/office/drawing/2014/main" id="{055465C3-8729-4296-AAA8-1CC746F47C64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6" name="Ellipse 225">
                  <a:extLst>
                    <a:ext uri="{FF2B5EF4-FFF2-40B4-BE49-F238E27FC236}">
                      <a16:creationId xmlns:a16="http://schemas.microsoft.com/office/drawing/2014/main" id="{ADE0EFB3-59A3-460B-80A3-B96F39A4F2F4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7" name="Ellipse 226">
                  <a:extLst>
                    <a:ext uri="{FF2B5EF4-FFF2-40B4-BE49-F238E27FC236}">
                      <a16:creationId xmlns:a16="http://schemas.microsoft.com/office/drawing/2014/main" id="{B26AB982-2A3B-4053-B17D-FF5FF02BD99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6" name="Rectangle : coins arrondis 195">
                <a:extLst>
                  <a:ext uri="{FF2B5EF4-FFF2-40B4-BE49-F238E27FC236}">
                    <a16:creationId xmlns:a16="http://schemas.microsoft.com/office/drawing/2014/main" id="{E5A49255-952A-419F-B671-0735734A55C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97" name="Groupe 196">
                <a:extLst>
                  <a:ext uri="{FF2B5EF4-FFF2-40B4-BE49-F238E27FC236}">
                    <a16:creationId xmlns:a16="http://schemas.microsoft.com/office/drawing/2014/main" id="{BD6C18BF-9EBD-4A06-8682-AF98E86D2915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99" name="Ellipse 198">
                  <a:extLst>
                    <a:ext uri="{FF2B5EF4-FFF2-40B4-BE49-F238E27FC236}">
                      <a16:creationId xmlns:a16="http://schemas.microsoft.com/office/drawing/2014/main" id="{FF3F1193-9600-4636-92FD-F196A9F9412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A6583FE5-1FE2-4410-89D1-FBFCC3265BB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8" name="Rectangle : coins arrondis 197">
                <a:extLst>
                  <a:ext uri="{FF2B5EF4-FFF2-40B4-BE49-F238E27FC236}">
                    <a16:creationId xmlns:a16="http://schemas.microsoft.com/office/drawing/2014/main" id="{2EE1CD02-55EB-41F4-A139-637FCCC06B69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1DEAC8BF-F910-4B92-9FD9-E111745A640A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79" name="Rectangle : coins arrondis 178">
                <a:extLst>
                  <a:ext uri="{FF2B5EF4-FFF2-40B4-BE49-F238E27FC236}">
                    <a16:creationId xmlns:a16="http://schemas.microsoft.com/office/drawing/2014/main" id="{E17A9414-3F9F-4434-9234-8D44975149FE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80" name="Groupe 179">
                <a:extLst>
                  <a:ext uri="{FF2B5EF4-FFF2-40B4-BE49-F238E27FC236}">
                    <a16:creationId xmlns:a16="http://schemas.microsoft.com/office/drawing/2014/main" id="{30FC35ED-1757-4026-814B-2C07BE3B3C15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EA7C5B40-E985-47F9-B374-82E7061BEE9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91" name="Ellipse 190">
                  <a:extLst>
                    <a:ext uri="{FF2B5EF4-FFF2-40B4-BE49-F238E27FC236}">
                      <a16:creationId xmlns:a16="http://schemas.microsoft.com/office/drawing/2014/main" id="{1D56D7D2-E445-452B-8A68-B4ED6E734F53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81" name="Groupe 180">
                <a:extLst>
                  <a:ext uri="{FF2B5EF4-FFF2-40B4-BE49-F238E27FC236}">
                    <a16:creationId xmlns:a16="http://schemas.microsoft.com/office/drawing/2014/main" id="{902447D1-0D6F-4B9B-AEB1-A50D27DE29D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85" name="Ellipse 184">
                  <a:extLst>
                    <a:ext uri="{FF2B5EF4-FFF2-40B4-BE49-F238E27FC236}">
                      <a16:creationId xmlns:a16="http://schemas.microsoft.com/office/drawing/2014/main" id="{82EA27D4-72A8-45C4-A8DE-642B21949308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87" name="Ellipse 186">
                  <a:extLst>
                    <a:ext uri="{FF2B5EF4-FFF2-40B4-BE49-F238E27FC236}">
                      <a16:creationId xmlns:a16="http://schemas.microsoft.com/office/drawing/2014/main" id="{8ADB7F13-61D6-4480-AFF8-FDEA68094E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83" name="Rectangle : coins arrondis 182">
                <a:extLst>
                  <a:ext uri="{FF2B5EF4-FFF2-40B4-BE49-F238E27FC236}">
                    <a16:creationId xmlns:a16="http://schemas.microsoft.com/office/drawing/2014/main" id="{B805C3D7-8D9A-4A30-8889-8CE0903613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E3A8BCD-DE8F-489D-BB81-9C29A0F8AB2C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0DD9AC3-EECC-4B41-814C-D982EA63264F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6" name="Rectangle : coins arrondis 175">
              <a:extLst>
                <a:ext uri="{FF2B5EF4-FFF2-40B4-BE49-F238E27FC236}">
                  <a16:creationId xmlns:a16="http://schemas.microsoft.com/office/drawing/2014/main" id="{0B6AAE21-1A94-44B7-B55F-54B07D3C8CF4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7" name="Rectangle : coins arrondis 176">
              <a:extLst>
                <a:ext uri="{FF2B5EF4-FFF2-40B4-BE49-F238E27FC236}">
                  <a16:creationId xmlns:a16="http://schemas.microsoft.com/office/drawing/2014/main" id="{DFDA3E60-C36E-4C52-A246-782227B0F46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03769CBE-4DA3-4BF3-8409-C7E407F3E956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276" name="Groupe 275">
            <a:extLst>
              <a:ext uri="{FF2B5EF4-FFF2-40B4-BE49-F238E27FC236}">
                <a16:creationId xmlns:a16="http://schemas.microsoft.com/office/drawing/2014/main" id="{8D001978-2A11-443F-818A-EB20DE3E1B76}"/>
              </a:ext>
            </a:extLst>
          </p:cNvPr>
          <p:cNvGrpSpPr/>
          <p:nvPr/>
        </p:nvGrpSpPr>
        <p:grpSpPr>
          <a:xfrm rot="15458804">
            <a:off x="6732541" y="4110474"/>
            <a:ext cx="744107" cy="732184"/>
            <a:chOff x="4560167" y="3657907"/>
            <a:chExt cx="985035" cy="910389"/>
          </a:xfrm>
        </p:grpSpPr>
        <p:grpSp>
          <p:nvGrpSpPr>
            <p:cNvPr id="277" name="Groupe 276">
              <a:extLst>
                <a:ext uri="{FF2B5EF4-FFF2-40B4-BE49-F238E27FC236}">
                  <a16:creationId xmlns:a16="http://schemas.microsoft.com/office/drawing/2014/main" id="{46F34ECA-789A-4049-90C7-F00603B9A908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92" name="Groupe 291">
                <a:extLst>
                  <a:ext uri="{FF2B5EF4-FFF2-40B4-BE49-F238E27FC236}">
                    <a16:creationId xmlns:a16="http://schemas.microsoft.com/office/drawing/2014/main" id="{C3E3CFBE-0738-4715-ADF2-034030F3C7D9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98" name="Ellipse 297">
                  <a:extLst>
                    <a:ext uri="{FF2B5EF4-FFF2-40B4-BE49-F238E27FC236}">
                      <a16:creationId xmlns:a16="http://schemas.microsoft.com/office/drawing/2014/main" id="{6167FBCB-974B-4B68-8542-6633304727DA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9" name="Ellipse 298">
                  <a:extLst>
                    <a:ext uri="{FF2B5EF4-FFF2-40B4-BE49-F238E27FC236}">
                      <a16:creationId xmlns:a16="http://schemas.microsoft.com/office/drawing/2014/main" id="{885E35E4-DAB0-4DD2-9209-CEBA231AEC5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3" name="Rectangle : coins arrondis 292">
                <a:extLst>
                  <a:ext uri="{FF2B5EF4-FFF2-40B4-BE49-F238E27FC236}">
                    <a16:creationId xmlns:a16="http://schemas.microsoft.com/office/drawing/2014/main" id="{838D337E-3FBD-45CD-8DF3-51FB2541E35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94" name="Groupe 293">
                <a:extLst>
                  <a:ext uri="{FF2B5EF4-FFF2-40B4-BE49-F238E27FC236}">
                    <a16:creationId xmlns:a16="http://schemas.microsoft.com/office/drawing/2014/main" id="{53627135-F3A3-450E-B16B-A4BF83B1838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96" name="Ellipse 295">
                  <a:extLst>
                    <a:ext uri="{FF2B5EF4-FFF2-40B4-BE49-F238E27FC236}">
                      <a16:creationId xmlns:a16="http://schemas.microsoft.com/office/drawing/2014/main" id="{42E0F38C-05BE-4040-BF0A-20F53B7D87AF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7" name="Ellipse 296">
                  <a:extLst>
                    <a:ext uri="{FF2B5EF4-FFF2-40B4-BE49-F238E27FC236}">
                      <a16:creationId xmlns:a16="http://schemas.microsoft.com/office/drawing/2014/main" id="{1AC72979-E030-4430-8D5F-4BBE331B352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5" name="Rectangle : coins arrondis 294">
                <a:extLst>
                  <a:ext uri="{FF2B5EF4-FFF2-40B4-BE49-F238E27FC236}">
                    <a16:creationId xmlns:a16="http://schemas.microsoft.com/office/drawing/2014/main" id="{34C4E5D5-99C0-46D9-A081-55232DDCEEBF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78" name="Groupe 277">
              <a:extLst>
                <a:ext uri="{FF2B5EF4-FFF2-40B4-BE49-F238E27FC236}">
                  <a16:creationId xmlns:a16="http://schemas.microsoft.com/office/drawing/2014/main" id="{E9B07C43-9EED-4EC9-8E5C-123CB2EED3ED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84" name="Rectangle : coins arrondis 283">
                <a:extLst>
                  <a:ext uri="{FF2B5EF4-FFF2-40B4-BE49-F238E27FC236}">
                    <a16:creationId xmlns:a16="http://schemas.microsoft.com/office/drawing/2014/main" id="{23D37623-EDD8-42D6-88AC-69E168006ABB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85" name="Groupe 284">
                <a:extLst>
                  <a:ext uri="{FF2B5EF4-FFF2-40B4-BE49-F238E27FC236}">
                    <a16:creationId xmlns:a16="http://schemas.microsoft.com/office/drawing/2014/main" id="{A50FF36B-CB0A-4347-88FD-296715F5B64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90" name="Ellipse 289">
                  <a:extLst>
                    <a:ext uri="{FF2B5EF4-FFF2-40B4-BE49-F238E27FC236}">
                      <a16:creationId xmlns:a16="http://schemas.microsoft.com/office/drawing/2014/main" id="{1FFE49AF-404E-4D38-B8BF-731F42A133B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F09710D9-F620-4F44-B4D6-67D4BF510BAE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86" name="Groupe 285">
                <a:extLst>
                  <a:ext uri="{FF2B5EF4-FFF2-40B4-BE49-F238E27FC236}">
                    <a16:creationId xmlns:a16="http://schemas.microsoft.com/office/drawing/2014/main" id="{E2FEFC1B-8035-402C-BD23-6D4A431BBC7B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81258231-7B53-4611-BFB4-82E5BF943FC7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89" name="Ellipse 288">
                  <a:extLst>
                    <a:ext uri="{FF2B5EF4-FFF2-40B4-BE49-F238E27FC236}">
                      <a16:creationId xmlns:a16="http://schemas.microsoft.com/office/drawing/2014/main" id="{FD790FE0-08DA-4999-A827-8B0B604730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87" name="Rectangle : coins arrondis 286">
                <a:extLst>
                  <a:ext uri="{FF2B5EF4-FFF2-40B4-BE49-F238E27FC236}">
                    <a16:creationId xmlns:a16="http://schemas.microsoft.com/office/drawing/2014/main" id="{521DD55A-9ECC-4EB3-8F5F-8027DCD0E2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597536C3-1019-4CE4-8211-C335C1AEA5C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6EAB3254-29CD-467F-BCBC-D2482FECE629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1" name="Rectangle : coins arrondis 280">
              <a:extLst>
                <a:ext uri="{FF2B5EF4-FFF2-40B4-BE49-F238E27FC236}">
                  <a16:creationId xmlns:a16="http://schemas.microsoft.com/office/drawing/2014/main" id="{2853B64E-E0AE-463B-AE75-8CFFCC2958FF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2" name="Rectangle : coins arrondis 281">
              <a:extLst>
                <a:ext uri="{FF2B5EF4-FFF2-40B4-BE49-F238E27FC236}">
                  <a16:creationId xmlns:a16="http://schemas.microsoft.com/office/drawing/2014/main" id="{EFB708C1-F496-418A-B75F-BE5B3EBD125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3" name="Rectangle : coins arrondis 282">
              <a:extLst>
                <a:ext uri="{FF2B5EF4-FFF2-40B4-BE49-F238E27FC236}">
                  <a16:creationId xmlns:a16="http://schemas.microsoft.com/office/drawing/2014/main" id="{9E35012D-C35F-4847-8BEA-859BDA194397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4B6AB6AE-2092-48D4-933D-6EC15374C2B8}"/>
              </a:ext>
            </a:extLst>
          </p:cNvPr>
          <p:cNvGrpSpPr/>
          <p:nvPr/>
        </p:nvGrpSpPr>
        <p:grpSpPr>
          <a:xfrm rot="16200000">
            <a:off x="4838782" y="4097402"/>
            <a:ext cx="744107" cy="732184"/>
            <a:chOff x="4560167" y="3657907"/>
            <a:chExt cx="985035" cy="910389"/>
          </a:xfrm>
        </p:grpSpPr>
        <p:grpSp>
          <p:nvGrpSpPr>
            <p:cNvPr id="301" name="Groupe 300">
              <a:extLst>
                <a:ext uri="{FF2B5EF4-FFF2-40B4-BE49-F238E27FC236}">
                  <a16:creationId xmlns:a16="http://schemas.microsoft.com/office/drawing/2014/main" id="{9D01CAA4-0B16-4E97-AEBD-5C4961245571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316" name="Groupe 315">
                <a:extLst>
                  <a:ext uri="{FF2B5EF4-FFF2-40B4-BE49-F238E27FC236}">
                    <a16:creationId xmlns:a16="http://schemas.microsoft.com/office/drawing/2014/main" id="{1B85EE56-7912-45EE-BD21-74D654859D4C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322" name="Ellipse 321">
                  <a:extLst>
                    <a:ext uri="{FF2B5EF4-FFF2-40B4-BE49-F238E27FC236}">
                      <a16:creationId xmlns:a16="http://schemas.microsoft.com/office/drawing/2014/main" id="{3AEA7934-F272-4AF3-A4A1-8F03D9C48899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3" name="Ellipse 322">
                  <a:extLst>
                    <a:ext uri="{FF2B5EF4-FFF2-40B4-BE49-F238E27FC236}">
                      <a16:creationId xmlns:a16="http://schemas.microsoft.com/office/drawing/2014/main" id="{A31F77D5-9EB0-4D3E-9B75-F4EF680F8AE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7" name="Rectangle : coins arrondis 316">
                <a:extLst>
                  <a:ext uri="{FF2B5EF4-FFF2-40B4-BE49-F238E27FC236}">
                    <a16:creationId xmlns:a16="http://schemas.microsoft.com/office/drawing/2014/main" id="{961E7515-BDB7-4C77-A0C9-C8DC241E85F6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18" name="Groupe 317">
                <a:extLst>
                  <a:ext uri="{FF2B5EF4-FFF2-40B4-BE49-F238E27FC236}">
                    <a16:creationId xmlns:a16="http://schemas.microsoft.com/office/drawing/2014/main" id="{9A0BC07A-E860-4C27-B132-93B48E9A0798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320" name="Ellipse 319">
                  <a:extLst>
                    <a:ext uri="{FF2B5EF4-FFF2-40B4-BE49-F238E27FC236}">
                      <a16:creationId xmlns:a16="http://schemas.microsoft.com/office/drawing/2014/main" id="{7458E95D-6700-427B-97A2-B6C4AF166A2C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F1506E12-664B-4EE9-8E28-5C7C2B1971BC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9" name="Rectangle : coins arrondis 318">
                <a:extLst>
                  <a:ext uri="{FF2B5EF4-FFF2-40B4-BE49-F238E27FC236}">
                    <a16:creationId xmlns:a16="http://schemas.microsoft.com/office/drawing/2014/main" id="{698AA568-6A68-4097-94DC-2FBE6548C493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02" name="Groupe 301">
              <a:extLst>
                <a:ext uri="{FF2B5EF4-FFF2-40B4-BE49-F238E27FC236}">
                  <a16:creationId xmlns:a16="http://schemas.microsoft.com/office/drawing/2014/main" id="{274248BF-5C11-48E9-96A7-02BE04AC5AC2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308" name="Rectangle : coins arrondis 307">
                <a:extLst>
                  <a:ext uri="{FF2B5EF4-FFF2-40B4-BE49-F238E27FC236}">
                    <a16:creationId xmlns:a16="http://schemas.microsoft.com/office/drawing/2014/main" id="{3E07F722-7899-4BEB-B03B-6CF5692267EF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9" name="Groupe 308">
                <a:extLst>
                  <a:ext uri="{FF2B5EF4-FFF2-40B4-BE49-F238E27FC236}">
                    <a16:creationId xmlns:a16="http://schemas.microsoft.com/office/drawing/2014/main" id="{3A080C86-10ED-4168-A1D8-1691D219B55C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314" name="Ellipse 313">
                  <a:extLst>
                    <a:ext uri="{FF2B5EF4-FFF2-40B4-BE49-F238E27FC236}">
                      <a16:creationId xmlns:a16="http://schemas.microsoft.com/office/drawing/2014/main" id="{860202A2-DA6D-4C06-94D5-44D2003C2833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A270C9D5-AA20-4E2B-B451-6C0C10B4BFA1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310" name="Groupe 309">
                <a:extLst>
                  <a:ext uri="{FF2B5EF4-FFF2-40B4-BE49-F238E27FC236}">
                    <a16:creationId xmlns:a16="http://schemas.microsoft.com/office/drawing/2014/main" id="{E99C60AD-4853-4A4B-9EC3-555CE5CA293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15F228D3-9034-4478-86A8-70978554E81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3" name="Ellipse 312">
                  <a:extLst>
                    <a:ext uri="{FF2B5EF4-FFF2-40B4-BE49-F238E27FC236}">
                      <a16:creationId xmlns:a16="http://schemas.microsoft.com/office/drawing/2014/main" id="{B6058588-512C-4D8B-AE24-49DA4CE03129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1" name="Rectangle : coins arrondis 310">
                <a:extLst>
                  <a:ext uri="{FF2B5EF4-FFF2-40B4-BE49-F238E27FC236}">
                    <a16:creationId xmlns:a16="http://schemas.microsoft.com/office/drawing/2014/main" id="{81DCBB74-9127-4454-A23D-5A40B956AB6B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C0792B0F-1DAB-4361-9A52-40CBD96D1E0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108CC7C4-5444-4C15-8A55-FB013900641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5" name="Rectangle : coins arrondis 304">
              <a:extLst>
                <a:ext uri="{FF2B5EF4-FFF2-40B4-BE49-F238E27FC236}">
                  <a16:creationId xmlns:a16="http://schemas.microsoft.com/office/drawing/2014/main" id="{1A88405D-619B-428F-93C3-B4212BFC9021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6" name="Rectangle : coins arrondis 305">
              <a:extLst>
                <a:ext uri="{FF2B5EF4-FFF2-40B4-BE49-F238E27FC236}">
                  <a16:creationId xmlns:a16="http://schemas.microsoft.com/office/drawing/2014/main" id="{4679C7DE-FA31-4B79-955E-D498D4E98BB4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7" name="Rectangle : coins arrondis 306">
              <a:extLst>
                <a:ext uri="{FF2B5EF4-FFF2-40B4-BE49-F238E27FC236}">
                  <a16:creationId xmlns:a16="http://schemas.microsoft.com/office/drawing/2014/main" id="{E9FCADF0-4626-4148-ACA3-87AA9B539FB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248693E-F536-4230-A081-8BC5A82AD537}"/>
              </a:ext>
            </a:extLst>
          </p:cNvPr>
          <p:cNvSpPr/>
          <p:nvPr/>
        </p:nvSpPr>
        <p:spPr>
          <a:xfrm rot="6127552">
            <a:off x="4675082" y="3776689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8294403B-B9B5-434D-AC17-566723FBC2F1}"/>
              </a:ext>
            </a:extLst>
          </p:cNvPr>
          <p:cNvSpPr/>
          <p:nvPr/>
        </p:nvSpPr>
        <p:spPr>
          <a:xfrm rot="6127552">
            <a:off x="6495764" y="3870266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70229BC-28D6-4523-9795-EA1C62C45665}"/>
              </a:ext>
            </a:extLst>
          </p:cNvPr>
          <p:cNvSpPr/>
          <p:nvPr/>
        </p:nvSpPr>
        <p:spPr>
          <a:xfrm rot="6127552">
            <a:off x="3806156" y="675584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84073720-24E4-4AFC-8A4E-CF6B7F0CF9FB}"/>
              </a:ext>
            </a:extLst>
          </p:cNvPr>
          <p:cNvSpPr/>
          <p:nvPr/>
        </p:nvSpPr>
        <p:spPr>
          <a:xfrm rot="6127552">
            <a:off x="7004055" y="2660197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FD9CEB67-B2DF-4EB0-9FF0-CDEF69206B1F}"/>
              </a:ext>
            </a:extLst>
          </p:cNvPr>
          <p:cNvSpPr/>
          <p:nvPr/>
        </p:nvSpPr>
        <p:spPr>
          <a:xfrm rot="6127552">
            <a:off x="866122" y="1195010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98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16200000">
            <a:off x="3585552" y="4082408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3282497">
            <a:off x="1074690" y="1546691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DE53BC0A-5812-467B-A3A7-1DF1BB7025CD}"/>
              </a:ext>
            </a:extLst>
          </p:cNvPr>
          <p:cNvGrpSpPr/>
          <p:nvPr/>
        </p:nvGrpSpPr>
        <p:grpSpPr>
          <a:xfrm rot="5400000">
            <a:off x="4202696" y="924546"/>
            <a:ext cx="744107" cy="732184"/>
            <a:chOff x="4560167" y="3657907"/>
            <a:chExt cx="985035" cy="910389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0EBCA8B0-9E7C-42CE-B3C2-93F93C5321F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09" name="Groupe 108">
                <a:extLst>
                  <a:ext uri="{FF2B5EF4-FFF2-40B4-BE49-F238E27FC236}">
                    <a16:creationId xmlns:a16="http://schemas.microsoft.com/office/drawing/2014/main" id="{020806EA-6B23-4B28-812D-E759AD17C3D3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193A5C92-BE0B-4925-9BFE-A651B2439F6C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6DD82CC-9CB8-452C-9667-786BC2D0EAC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0" name="Rectangle : coins arrondis 109">
                <a:extLst>
                  <a:ext uri="{FF2B5EF4-FFF2-40B4-BE49-F238E27FC236}">
                    <a16:creationId xmlns:a16="http://schemas.microsoft.com/office/drawing/2014/main" id="{B2D905DF-B3E1-42D0-B497-5C9749F2306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821312C4-9589-4C4B-98AC-E15BDBD0A26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13" name="Ellipse 112">
                  <a:extLst>
                    <a:ext uri="{FF2B5EF4-FFF2-40B4-BE49-F238E27FC236}">
                      <a16:creationId xmlns:a16="http://schemas.microsoft.com/office/drawing/2014/main" id="{C9438148-1A1C-43FB-BC0F-E276CD0DCA4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4" name="Ellipse 113">
                  <a:extLst>
                    <a:ext uri="{FF2B5EF4-FFF2-40B4-BE49-F238E27FC236}">
                      <a16:creationId xmlns:a16="http://schemas.microsoft.com/office/drawing/2014/main" id="{F3CE03BE-B11E-46AF-B78E-E9548197FF7B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2" name="Rectangle : coins arrondis 111">
                <a:extLst>
                  <a:ext uri="{FF2B5EF4-FFF2-40B4-BE49-F238E27FC236}">
                    <a16:creationId xmlns:a16="http://schemas.microsoft.com/office/drawing/2014/main" id="{7B88D2E9-3567-4EF1-90FA-59D0308F00B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AC5C9D14-7C41-4F13-A876-DA709CF5C29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01" name="Rectangle : coins arrondis 100">
                <a:extLst>
                  <a:ext uri="{FF2B5EF4-FFF2-40B4-BE49-F238E27FC236}">
                    <a16:creationId xmlns:a16="http://schemas.microsoft.com/office/drawing/2014/main" id="{0E6D2BC9-50F8-4E4B-BDC2-3EE42B6A2006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599209B5-392C-4474-A7E2-34B451AF609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07" name="Ellipse 106">
                  <a:extLst>
                    <a:ext uri="{FF2B5EF4-FFF2-40B4-BE49-F238E27FC236}">
                      <a16:creationId xmlns:a16="http://schemas.microsoft.com/office/drawing/2014/main" id="{47314453-5CEC-4725-8105-8292113C8F0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8" name="Ellipse 107">
                  <a:extLst>
                    <a:ext uri="{FF2B5EF4-FFF2-40B4-BE49-F238E27FC236}">
                      <a16:creationId xmlns:a16="http://schemas.microsoft.com/office/drawing/2014/main" id="{AE6D2AFD-8CBB-4308-8EF2-42F8450A58F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03" name="Groupe 102">
                <a:extLst>
                  <a:ext uri="{FF2B5EF4-FFF2-40B4-BE49-F238E27FC236}">
                    <a16:creationId xmlns:a16="http://schemas.microsoft.com/office/drawing/2014/main" id="{597E82F3-75C3-4E55-A424-F0173EA11231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05" name="Ellipse 104">
                  <a:extLst>
                    <a:ext uri="{FF2B5EF4-FFF2-40B4-BE49-F238E27FC236}">
                      <a16:creationId xmlns:a16="http://schemas.microsoft.com/office/drawing/2014/main" id="{C0183C2A-810C-4025-B52D-601B6E4DFE86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423B3A71-BA88-42F2-9A09-B013617D60E4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04" name="Rectangle : coins arrondis 103">
                <a:extLst>
                  <a:ext uri="{FF2B5EF4-FFF2-40B4-BE49-F238E27FC236}">
                    <a16:creationId xmlns:a16="http://schemas.microsoft.com/office/drawing/2014/main" id="{EA22BD61-BA73-4844-BFE1-B6A4E7324DC9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6E0DA39-F244-49EF-BA4A-06C11C7B89C2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BDB00657-FEEB-43F7-9107-FFE15AE318F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8" name="Rectangle : coins arrondis 97">
              <a:extLst>
                <a:ext uri="{FF2B5EF4-FFF2-40B4-BE49-F238E27FC236}">
                  <a16:creationId xmlns:a16="http://schemas.microsoft.com/office/drawing/2014/main" id="{85B18E96-D3C9-4F1B-8D84-33D07F648502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9" name="Rectangle : coins arrondis 98">
              <a:extLst>
                <a:ext uri="{FF2B5EF4-FFF2-40B4-BE49-F238E27FC236}">
                  <a16:creationId xmlns:a16="http://schemas.microsoft.com/office/drawing/2014/main" id="{A67282EF-4E52-4DB5-A5E2-8229083B7C2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00" name="Rectangle : coins arrondis 99">
              <a:extLst>
                <a:ext uri="{FF2B5EF4-FFF2-40B4-BE49-F238E27FC236}">
                  <a16:creationId xmlns:a16="http://schemas.microsoft.com/office/drawing/2014/main" id="{2BD841FB-4CA9-4495-9652-1A9C6D52D94B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5FE56F56-2B6E-4743-9B63-6BB38EB1133D}"/>
              </a:ext>
            </a:extLst>
          </p:cNvPr>
          <p:cNvGrpSpPr/>
          <p:nvPr/>
        </p:nvGrpSpPr>
        <p:grpSpPr>
          <a:xfrm rot="9602210">
            <a:off x="6483655" y="1598796"/>
            <a:ext cx="744107" cy="732184"/>
            <a:chOff x="4560167" y="3657907"/>
            <a:chExt cx="985035" cy="910389"/>
          </a:xfrm>
        </p:grpSpPr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C501020B-B404-4D33-81AB-78C8E9A5C0DA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33" name="Groupe 132">
                <a:extLst>
                  <a:ext uri="{FF2B5EF4-FFF2-40B4-BE49-F238E27FC236}">
                    <a16:creationId xmlns:a16="http://schemas.microsoft.com/office/drawing/2014/main" id="{A7C68E99-BEBD-42FF-AA47-8D1AC061A4A2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F4F8B659-9C65-41D2-BD3F-A40EE78A93B1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40" name="Ellipse 139">
                  <a:extLst>
                    <a:ext uri="{FF2B5EF4-FFF2-40B4-BE49-F238E27FC236}">
                      <a16:creationId xmlns:a16="http://schemas.microsoft.com/office/drawing/2014/main" id="{BF54A74B-43ED-4EB1-8D88-48B53F5FFB7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4" name="Rectangle : coins arrondis 133">
                <a:extLst>
                  <a:ext uri="{FF2B5EF4-FFF2-40B4-BE49-F238E27FC236}">
                    <a16:creationId xmlns:a16="http://schemas.microsoft.com/office/drawing/2014/main" id="{ACE014D6-A5DA-4983-82C9-86C86D16AC1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35" name="Groupe 134">
                <a:extLst>
                  <a:ext uri="{FF2B5EF4-FFF2-40B4-BE49-F238E27FC236}">
                    <a16:creationId xmlns:a16="http://schemas.microsoft.com/office/drawing/2014/main" id="{1982E5B0-494A-479E-B7E2-0985156510D4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37" name="Ellipse 136">
                  <a:extLst>
                    <a:ext uri="{FF2B5EF4-FFF2-40B4-BE49-F238E27FC236}">
                      <a16:creationId xmlns:a16="http://schemas.microsoft.com/office/drawing/2014/main" id="{FC7732D3-A8C7-4137-998D-3C56B9668680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8" name="Ellipse 137">
                  <a:extLst>
                    <a:ext uri="{FF2B5EF4-FFF2-40B4-BE49-F238E27FC236}">
                      <a16:creationId xmlns:a16="http://schemas.microsoft.com/office/drawing/2014/main" id="{9AC1DB06-456C-42E1-B900-3E8F1D0ACEF7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6" name="Rectangle : coins arrondis 135">
                <a:extLst>
                  <a:ext uri="{FF2B5EF4-FFF2-40B4-BE49-F238E27FC236}">
                    <a16:creationId xmlns:a16="http://schemas.microsoft.com/office/drawing/2014/main" id="{61D0F1B6-0073-4850-873E-3BF0D50421E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865EDCEA-9579-4D19-A2D9-0F4188A2D01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25" name="Rectangle : coins arrondis 124">
                <a:extLst>
                  <a:ext uri="{FF2B5EF4-FFF2-40B4-BE49-F238E27FC236}">
                    <a16:creationId xmlns:a16="http://schemas.microsoft.com/office/drawing/2014/main" id="{189784DC-9183-48A8-B7AE-439A6F508D9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26" name="Groupe 125">
                <a:extLst>
                  <a:ext uri="{FF2B5EF4-FFF2-40B4-BE49-F238E27FC236}">
                    <a16:creationId xmlns:a16="http://schemas.microsoft.com/office/drawing/2014/main" id="{3664D45B-5FB8-4FED-8131-8B82594FAB0D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31" name="Ellipse 130">
                  <a:extLst>
                    <a:ext uri="{FF2B5EF4-FFF2-40B4-BE49-F238E27FC236}">
                      <a16:creationId xmlns:a16="http://schemas.microsoft.com/office/drawing/2014/main" id="{3ECEDBC1-EE01-4B13-92C7-693BDD6A957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C286366A-453B-482B-B8AD-638A18F527B5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27" name="Groupe 126">
                <a:extLst>
                  <a:ext uri="{FF2B5EF4-FFF2-40B4-BE49-F238E27FC236}">
                    <a16:creationId xmlns:a16="http://schemas.microsoft.com/office/drawing/2014/main" id="{012242B5-A44F-4507-9750-2050885CDCB8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121B7299-1975-44AF-8B79-4751426EBA3F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C710A297-0960-4F10-9DE3-0286656BEB9A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28" name="Rectangle : coins arrondis 127">
                <a:extLst>
                  <a:ext uri="{FF2B5EF4-FFF2-40B4-BE49-F238E27FC236}">
                    <a16:creationId xmlns:a16="http://schemas.microsoft.com/office/drawing/2014/main" id="{675C38C1-93D9-4FE3-BABD-6F7C06A4F35C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970665-CAB1-4F4E-B3EE-7000C689D356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4B5752E4-0C2E-4C59-8467-2CE1F50EF0A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2" name="Rectangle : coins arrondis 121">
              <a:extLst>
                <a:ext uri="{FF2B5EF4-FFF2-40B4-BE49-F238E27FC236}">
                  <a16:creationId xmlns:a16="http://schemas.microsoft.com/office/drawing/2014/main" id="{7E3D972A-E695-495C-9416-7458183B0D8A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3" name="Rectangle : coins arrondis 122">
              <a:extLst>
                <a:ext uri="{FF2B5EF4-FFF2-40B4-BE49-F238E27FC236}">
                  <a16:creationId xmlns:a16="http://schemas.microsoft.com/office/drawing/2014/main" id="{93CF120F-2438-431C-A853-8FC7CD89A9F6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5BA8FD92-5604-4603-95CC-4B959525C248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CBBDCEA9-1969-4D35-88A0-4E8AD73EB5AD}"/>
              </a:ext>
            </a:extLst>
          </p:cNvPr>
          <p:cNvGrpSpPr/>
          <p:nvPr/>
        </p:nvGrpSpPr>
        <p:grpSpPr>
          <a:xfrm rot="10800000">
            <a:off x="7094061" y="2988856"/>
            <a:ext cx="744107" cy="732184"/>
            <a:chOff x="4560167" y="3657907"/>
            <a:chExt cx="985035" cy="910389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EF06C38A-7598-4265-A942-DCA9807EBD6F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93" name="Groupe 192">
                <a:extLst>
                  <a:ext uri="{FF2B5EF4-FFF2-40B4-BE49-F238E27FC236}">
                    <a16:creationId xmlns:a16="http://schemas.microsoft.com/office/drawing/2014/main" id="{055465C3-8729-4296-AAA8-1CC746F47C64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6" name="Ellipse 225">
                  <a:extLst>
                    <a:ext uri="{FF2B5EF4-FFF2-40B4-BE49-F238E27FC236}">
                      <a16:creationId xmlns:a16="http://schemas.microsoft.com/office/drawing/2014/main" id="{ADE0EFB3-59A3-460B-80A3-B96F39A4F2F4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7" name="Ellipse 226">
                  <a:extLst>
                    <a:ext uri="{FF2B5EF4-FFF2-40B4-BE49-F238E27FC236}">
                      <a16:creationId xmlns:a16="http://schemas.microsoft.com/office/drawing/2014/main" id="{B26AB982-2A3B-4053-B17D-FF5FF02BD99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6" name="Rectangle : coins arrondis 195">
                <a:extLst>
                  <a:ext uri="{FF2B5EF4-FFF2-40B4-BE49-F238E27FC236}">
                    <a16:creationId xmlns:a16="http://schemas.microsoft.com/office/drawing/2014/main" id="{E5A49255-952A-419F-B671-0735734A55C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97" name="Groupe 196">
                <a:extLst>
                  <a:ext uri="{FF2B5EF4-FFF2-40B4-BE49-F238E27FC236}">
                    <a16:creationId xmlns:a16="http://schemas.microsoft.com/office/drawing/2014/main" id="{BD6C18BF-9EBD-4A06-8682-AF98E86D2915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99" name="Ellipse 198">
                  <a:extLst>
                    <a:ext uri="{FF2B5EF4-FFF2-40B4-BE49-F238E27FC236}">
                      <a16:creationId xmlns:a16="http://schemas.microsoft.com/office/drawing/2014/main" id="{FF3F1193-9600-4636-92FD-F196A9F9412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A6583FE5-1FE2-4410-89D1-FBFCC3265BB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8" name="Rectangle : coins arrondis 197">
                <a:extLst>
                  <a:ext uri="{FF2B5EF4-FFF2-40B4-BE49-F238E27FC236}">
                    <a16:creationId xmlns:a16="http://schemas.microsoft.com/office/drawing/2014/main" id="{2EE1CD02-55EB-41F4-A139-637FCCC06B69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1DEAC8BF-F910-4B92-9FD9-E111745A640A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79" name="Rectangle : coins arrondis 178">
                <a:extLst>
                  <a:ext uri="{FF2B5EF4-FFF2-40B4-BE49-F238E27FC236}">
                    <a16:creationId xmlns:a16="http://schemas.microsoft.com/office/drawing/2014/main" id="{E17A9414-3F9F-4434-9234-8D44975149FE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80" name="Groupe 179">
                <a:extLst>
                  <a:ext uri="{FF2B5EF4-FFF2-40B4-BE49-F238E27FC236}">
                    <a16:creationId xmlns:a16="http://schemas.microsoft.com/office/drawing/2014/main" id="{30FC35ED-1757-4026-814B-2C07BE3B3C15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EA7C5B40-E985-47F9-B374-82E7061BEE9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91" name="Ellipse 190">
                  <a:extLst>
                    <a:ext uri="{FF2B5EF4-FFF2-40B4-BE49-F238E27FC236}">
                      <a16:creationId xmlns:a16="http://schemas.microsoft.com/office/drawing/2014/main" id="{1D56D7D2-E445-452B-8A68-B4ED6E734F53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81" name="Groupe 180">
                <a:extLst>
                  <a:ext uri="{FF2B5EF4-FFF2-40B4-BE49-F238E27FC236}">
                    <a16:creationId xmlns:a16="http://schemas.microsoft.com/office/drawing/2014/main" id="{902447D1-0D6F-4B9B-AEB1-A50D27DE29D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85" name="Ellipse 184">
                  <a:extLst>
                    <a:ext uri="{FF2B5EF4-FFF2-40B4-BE49-F238E27FC236}">
                      <a16:creationId xmlns:a16="http://schemas.microsoft.com/office/drawing/2014/main" id="{82EA27D4-72A8-45C4-A8DE-642B21949308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87" name="Ellipse 186">
                  <a:extLst>
                    <a:ext uri="{FF2B5EF4-FFF2-40B4-BE49-F238E27FC236}">
                      <a16:creationId xmlns:a16="http://schemas.microsoft.com/office/drawing/2014/main" id="{8ADB7F13-61D6-4480-AFF8-FDEA68094E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83" name="Rectangle : coins arrondis 182">
                <a:extLst>
                  <a:ext uri="{FF2B5EF4-FFF2-40B4-BE49-F238E27FC236}">
                    <a16:creationId xmlns:a16="http://schemas.microsoft.com/office/drawing/2014/main" id="{B805C3D7-8D9A-4A30-8889-8CE0903613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E3A8BCD-DE8F-489D-BB81-9C29A0F8AB2C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0DD9AC3-EECC-4B41-814C-D982EA63264F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6" name="Rectangle : coins arrondis 175">
              <a:extLst>
                <a:ext uri="{FF2B5EF4-FFF2-40B4-BE49-F238E27FC236}">
                  <a16:creationId xmlns:a16="http://schemas.microsoft.com/office/drawing/2014/main" id="{0B6AAE21-1A94-44B7-B55F-54B07D3C8CF4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7" name="Rectangle : coins arrondis 176">
              <a:extLst>
                <a:ext uri="{FF2B5EF4-FFF2-40B4-BE49-F238E27FC236}">
                  <a16:creationId xmlns:a16="http://schemas.microsoft.com/office/drawing/2014/main" id="{DFDA3E60-C36E-4C52-A246-782227B0F46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03769CBE-4DA3-4BF3-8409-C7E407F3E956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276" name="Groupe 275">
            <a:extLst>
              <a:ext uri="{FF2B5EF4-FFF2-40B4-BE49-F238E27FC236}">
                <a16:creationId xmlns:a16="http://schemas.microsoft.com/office/drawing/2014/main" id="{8D001978-2A11-443F-818A-EB20DE3E1B76}"/>
              </a:ext>
            </a:extLst>
          </p:cNvPr>
          <p:cNvGrpSpPr/>
          <p:nvPr/>
        </p:nvGrpSpPr>
        <p:grpSpPr>
          <a:xfrm rot="15458804">
            <a:off x="6732541" y="4110474"/>
            <a:ext cx="744107" cy="732184"/>
            <a:chOff x="4560167" y="3657907"/>
            <a:chExt cx="985035" cy="910389"/>
          </a:xfrm>
        </p:grpSpPr>
        <p:grpSp>
          <p:nvGrpSpPr>
            <p:cNvPr id="277" name="Groupe 276">
              <a:extLst>
                <a:ext uri="{FF2B5EF4-FFF2-40B4-BE49-F238E27FC236}">
                  <a16:creationId xmlns:a16="http://schemas.microsoft.com/office/drawing/2014/main" id="{46F34ECA-789A-4049-90C7-F00603B9A908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92" name="Groupe 291">
                <a:extLst>
                  <a:ext uri="{FF2B5EF4-FFF2-40B4-BE49-F238E27FC236}">
                    <a16:creationId xmlns:a16="http://schemas.microsoft.com/office/drawing/2014/main" id="{C3E3CFBE-0738-4715-ADF2-034030F3C7D9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98" name="Ellipse 297">
                  <a:extLst>
                    <a:ext uri="{FF2B5EF4-FFF2-40B4-BE49-F238E27FC236}">
                      <a16:creationId xmlns:a16="http://schemas.microsoft.com/office/drawing/2014/main" id="{6167FBCB-974B-4B68-8542-6633304727DA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9" name="Ellipse 298">
                  <a:extLst>
                    <a:ext uri="{FF2B5EF4-FFF2-40B4-BE49-F238E27FC236}">
                      <a16:creationId xmlns:a16="http://schemas.microsoft.com/office/drawing/2014/main" id="{885E35E4-DAB0-4DD2-9209-CEBA231AEC5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3" name="Rectangle : coins arrondis 292">
                <a:extLst>
                  <a:ext uri="{FF2B5EF4-FFF2-40B4-BE49-F238E27FC236}">
                    <a16:creationId xmlns:a16="http://schemas.microsoft.com/office/drawing/2014/main" id="{838D337E-3FBD-45CD-8DF3-51FB2541E35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94" name="Groupe 293">
                <a:extLst>
                  <a:ext uri="{FF2B5EF4-FFF2-40B4-BE49-F238E27FC236}">
                    <a16:creationId xmlns:a16="http://schemas.microsoft.com/office/drawing/2014/main" id="{53627135-F3A3-450E-B16B-A4BF83B1838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96" name="Ellipse 295">
                  <a:extLst>
                    <a:ext uri="{FF2B5EF4-FFF2-40B4-BE49-F238E27FC236}">
                      <a16:creationId xmlns:a16="http://schemas.microsoft.com/office/drawing/2014/main" id="{42E0F38C-05BE-4040-BF0A-20F53B7D87AF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7" name="Ellipse 296">
                  <a:extLst>
                    <a:ext uri="{FF2B5EF4-FFF2-40B4-BE49-F238E27FC236}">
                      <a16:creationId xmlns:a16="http://schemas.microsoft.com/office/drawing/2014/main" id="{1AC72979-E030-4430-8D5F-4BBE331B352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5" name="Rectangle : coins arrondis 294">
                <a:extLst>
                  <a:ext uri="{FF2B5EF4-FFF2-40B4-BE49-F238E27FC236}">
                    <a16:creationId xmlns:a16="http://schemas.microsoft.com/office/drawing/2014/main" id="{34C4E5D5-99C0-46D9-A081-55232DDCEEBF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78" name="Groupe 277">
              <a:extLst>
                <a:ext uri="{FF2B5EF4-FFF2-40B4-BE49-F238E27FC236}">
                  <a16:creationId xmlns:a16="http://schemas.microsoft.com/office/drawing/2014/main" id="{E9B07C43-9EED-4EC9-8E5C-123CB2EED3ED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84" name="Rectangle : coins arrondis 283">
                <a:extLst>
                  <a:ext uri="{FF2B5EF4-FFF2-40B4-BE49-F238E27FC236}">
                    <a16:creationId xmlns:a16="http://schemas.microsoft.com/office/drawing/2014/main" id="{23D37623-EDD8-42D6-88AC-69E168006ABB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85" name="Groupe 284">
                <a:extLst>
                  <a:ext uri="{FF2B5EF4-FFF2-40B4-BE49-F238E27FC236}">
                    <a16:creationId xmlns:a16="http://schemas.microsoft.com/office/drawing/2014/main" id="{A50FF36B-CB0A-4347-88FD-296715F5B64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90" name="Ellipse 289">
                  <a:extLst>
                    <a:ext uri="{FF2B5EF4-FFF2-40B4-BE49-F238E27FC236}">
                      <a16:creationId xmlns:a16="http://schemas.microsoft.com/office/drawing/2014/main" id="{1FFE49AF-404E-4D38-B8BF-731F42A133B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F09710D9-F620-4F44-B4D6-67D4BF510BAE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86" name="Groupe 285">
                <a:extLst>
                  <a:ext uri="{FF2B5EF4-FFF2-40B4-BE49-F238E27FC236}">
                    <a16:creationId xmlns:a16="http://schemas.microsoft.com/office/drawing/2014/main" id="{E2FEFC1B-8035-402C-BD23-6D4A431BBC7B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81258231-7B53-4611-BFB4-82E5BF943FC7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89" name="Ellipse 288">
                  <a:extLst>
                    <a:ext uri="{FF2B5EF4-FFF2-40B4-BE49-F238E27FC236}">
                      <a16:creationId xmlns:a16="http://schemas.microsoft.com/office/drawing/2014/main" id="{FD790FE0-08DA-4999-A827-8B0B604730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87" name="Rectangle : coins arrondis 286">
                <a:extLst>
                  <a:ext uri="{FF2B5EF4-FFF2-40B4-BE49-F238E27FC236}">
                    <a16:creationId xmlns:a16="http://schemas.microsoft.com/office/drawing/2014/main" id="{521DD55A-9ECC-4EB3-8F5F-8027DCD0E2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597536C3-1019-4CE4-8211-C335C1AEA5C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6EAB3254-29CD-467F-BCBC-D2482FECE629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1" name="Rectangle : coins arrondis 280">
              <a:extLst>
                <a:ext uri="{FF2B5EF4-FFF2-40B4-BE49-F238E27FC236}">
                  <a16:creationId xmlns:a16="http://schemas.microsoft.com/office/drawing/2014/main" id="{2853B64E-E0AE-463B-AE75-8CFFCC2958FF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2" name="Rectangle : coins arrondis 281">
              <a:extLst>
                <a:ext uri="{FF2B5EF4-FFF2-40B4-BE49-F238E27FC236}">
                  <a16:creationId xmlns:a16="http://schemas.microsoft.com/office/drawing/2014/main" id="{EFB708C1-F496-418A-B75F-BE5B3EBD125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3" name="Rectangle : coins arrondis 282">
              <a:extLst>
                <a:ext uri="{FF2B5EF4-FFF2-40B4-BE49-F238E27FC236}">
                  <a16:creationId xmlns:a16="http://schemas.microsoft.com/office/drawing/2014/main" id="{9E35012D-C35F-4847-8BEA-859BDA194397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4B6AB6AE-2092-48D4-933D-6EC15374C2B8}"/>
              </a:ext>
            </a:extLst>
          </p:cNvPr>
          <p:cNvGrpSpPr/>
          <p:nvPr/>
        </p:nvGrpSpPr>
        <p:grpSpPr>
          <a:xfrm rot="16200000">
            <a:off x="4838782" y="4097402"/>
            <a:ext cx="744107" cy="732184"/>
            <a:chOff x="4560167" y="3657907"/>
            <a:chExt cx="985035" cy="910389"/>
          </a:xfrm>
        </p:grpSpPr>
        <p:grpSp>
          <p:nvGrpSpPr>
            <p:cNvPr id="301" name="Groupe 300">
              <a:extLst>
                <a:ext uri="{FF2B5EF4-FFF2-40B4-BE49-F238E27FC236}">
                  <a16:creationId xmlns:a16="http://schemas.microsoft.com/office/drawing/2014/main" id="{9D01CAA4-0B16-4E97-AEBD-5C4961245571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316" name="Groupe 315">
                <a:extLst>
                  <a:ext uri="{FF2B5EF4-FFF2-40B4-BE49-F238E27FC236}">
                    <a16:creationId xmlns:a16="http://schemas.microsoft.com/office/drawing/2014/main" id="{1B85EE56-7912-45EE-BD21-74D654859D4C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322" name="Ellipse 321">
                  <a:extLst>
                    <a:ext uri="{FF2B5EF4-FFF2-40B4-BE49-F238E27FC236}">
                      <a16:creationId xmlns:a16="http://schemas.microsoft.com/office/drawing/2014/main" id="{3AEA7934-F272-4AF3-A4A1-8F03D9C48899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3" name="Ellipse 322">
                  <a:extLst>
                    <a:ext uri="{FF2B5EF4-FFF2-40B4-BE49-F238E27FC236}">
                      <a16:creationId xmlns:a16="http://schemas.microsoft.com/office/drawing/2014/main" id="{A31F77D5-9EB0-4D3E-9B75-F4EF680F8AE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7" name="Rectangle : coins arrondis 316">
                <a:extLst>
                  <a:ext uri="{FF2B5EF4-FFF2-40B4-BE49-F238E27FC236}">
                    <a16:creationId xmlns:a16="http://schemas.microsoft.com/office/drawing/2014/main" id="{961E7515-BDB7-4C77-A0C9-C8DC241E85F6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18" name="Groupe 317">
                <a:extLst>
                  <a:ext uri="{FF2B5EF4-FFF2-40B4-BE49-F238E27FC236}">
                    <a16:creationId xmlns:a16="http://schemas.microsoft.com/office/drawing/2014/main" id="{9A0BC07A-E860-4C27-B132-93B48E9A0798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320" name="Ellipse 319">
                  <a:extLst>
                    <a:ext uri="{FF2B5EF4-FFF2-40B4-BE49-F238E27FC236}">
                      <a16:creationId xmlns:a16="http://schemas.microsoft.com/office/drawing/2014/main" id="{7458E95D-6700-427B-97A2-B6C4AF166A2C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F1506E12-664B-4EE9-8E28-5C7C2B1971BC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9" name="Rectangle : coins arrondis 318">
                <a:extLst>
                  <a:ext uri="{FF2B5EF4-FFF2-40B4-BE49-F238E27FC236}">
                    <a16:creationId xmlns:a16="http://schemas.microsoft.com/office/drawing/2014/main" id="{698AA568-6A68-4097-94DC-2FBE6548C493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02" name="Groupe 301">
              <a:extLst>
                <a:ext uri="{FF2B5EF4-FFF2-40B4-BE49-F238E27FC236}">
                  <a16:creationId xmlns:a16="http://schemas.microsoft.com/office/drawing/2014/main" id="{274248BF-5C11-48E9-96A7-02BE04AC5AC2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308" name="Rectangle : coins arrondis 307">
                <a:extLst>
                  <a:ext uri="{FF2B5EF4-FFF2-40B4-BE49-F238E27FC236}">
                    <a16:creationId xmlns:a16="http://schemas.microsoft.com/office/drawing/2014/main" id="{3E07F722-7899-4BEB-B03B-6CF5692267EF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9" name="Groupe 308">
                <a:extLst>
                  <a:ext uri="{FF2B5EF4-FFF2-40B4-BE49-F238E27FC236}">
                    <a16:creationId xmlns:a16="http://schemas.microsoft.com/office/drawing/2014/main" id="{3A080C86-10ED-4168-A1D8-1691D219B55C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314" name="Ellipse 313">
                  <a:extLst>
                    <a:ext uri="{FF2B5EF4-FFF2-40B4-BE49-F238E27FC236}">
                      <a16:creationId xmlns:a16="http://schemas.microsoft.com/office/drawing/2014/main" id="{860202A2-DA6D-4C06-94D5-44D2003C2833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A270C9D5-AA20-4E2B-B451-6C0C10B4BFA1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310" name="Groupe 309">
                <a:extLst>
                  <a:ext uri="{FF2B5EF4-FFF2-40B4-BE49-F238E27FC236}">
                    <a16:creationId xmlns:a16="http://schemas.microsoft.com/office/drawing/2014/main" id="{E99C60AD-4853-4A4B-9EC3-555CE5CA293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15F228D3-9034-4478-86A8-70978554E81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3" name="Ellipse 312">
                  <a:extLst>
                    <a:ext uri="{FF2B5EF4-FFF2-40B4-BE49-F238E27FC236}">
                      <a16:creationId xmlns:a16="http://schemas.microsoft.com/office/drawing/2014/main" id="{B6058588-512C-4D8B-AE24-49DA4CE03129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1" name="Rectangle : coins arrondis 310">
                <a:extLst>
                  <a:ext uri="{FF2B5EF4-FFF2-40B4-BE49-F238E27FC236}">
                    <a16:creationId xmlns:a16="http://schemas.microsoft.com/office/drawing/2014/main" id="{81DCBB74-9127-4454-A23D-5A40B956AB6B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C0792B0F-1DAB-4361-9A52-40CBD96D1E0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108CC7C4-5444-4C15-8A55-FB013900641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5" name="Rectangle : coins arrondis 304">
              <a:extLst>
                <a:ext uri="{FF2B5EF4-FFF2-40B4-BE49-F238E27FC236}">
                  <a16:creationId xmlns:a16="http://schemas.microsoft.com/office/drawing/2014/main" id="{1A88405D-619B-428F-93C3-B4212BFC9021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6" name="Rectangle : coins arrondis 305">
              <a:extLst>
                <a:ext uri="{FF2B5EF4-FFF2-40B4-BE49-F238E27FC236}">
                  <a16:creationId xmlns:a16="http://schemas.microsoft.com/office/drawing/2014/main" id="{4679C7DE-FA31-4B79-955E-D498D4E98BB4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7" name="Rectangle : coins arrondis 306">
              <a:extLst>
                <a:ext uri="{FF2B5EF4-FFF2-40B4-BE49-F238E27FC236}">
                  <a16:creationId xmlns:a16="http://schemas.microsoft.com/office/drawing/2014/main" id="{E9FCADF0-4626-4148-ACA3-87AA9B539FB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248693E-F536-4230-A081-8BC5A82AD537}"/>
              </a:ext>
            </a:extLst>
          </p:cNvPr>
          <p:cNvSpPr/>
          <p:nvPr/>
        </p:nvSpPr>
        <p:spPr>
          <a:xfrm rot="6127552">
            <a:off x="4675082" y="3776689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8294403B-B9B5-434D-AC17-566723FBC2F1}"/>
              </a:ext>
            </a:extLst>
          </p:cNvPr>
          <p:cNvSpPr/>
          <p:nvPr/>
        </p:nvSpPr>
        <p:spPr>
          <a:xfrm rot="6127552">
            <a:off x="6495764" y="3870266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FA3E660C-0B4E-43D7-891F-4A66429171BD}"/>
              </a:ext>
            </a:extLst>
          </p:cNvPr>
          <p:cNvSpPr/>
          <p:nvPr/>
        </p:nvSpPr>
        <p:spPr>
          <a:xfrm rot="6127552">
            <a:off x="6186604" y="1111271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70229BC-28D6-4523-9795-EA1C62C45665}"/>
              </a:ext>
            </a:extLst>
          </p:cNvPr>
          <p:cNvSpPr/>
          <p:nvPr/>
        </p:nvSpPr>
        <p:spPr>
          <a:xfrm rot="6127552">
            <a:off x="3806156" y="675584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FD9CEB67-B2DF-4EB0-9FF0-CDEF69206B1F}"/>
              </a:ext>
            </a:extLst>
          </p:cNvPr>
          <p:cNvSpPr/>
          <p:nvPr/>
        </p:nvSpPr>
        <p:spPr>
          <a:xfrm rot="6127552">
            <a:off x="866122" y="1195010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90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16200000">
            <a:off x="3585552" y="4082408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3282497">
            <a:off x="1074690" y="1546691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DE53BC0A-5812-467B-A3A7-1DF1BB7025CD}"/>
              </a:ext>
            </a:extLst>
          </p:cNvPr>
          <p:cNvGrpSpPr/>
          <p:nvPr/>
        </p:nvGrpSpPr>
        <p:grpSpPr>
          <a:xfrm rot="5400000">
            <a:off x="4202696" y="924546"/>
            <a:ext cx="744107" cy="732184"/>
            <a:chOff x="4560167" y="3657907"/>
            <a:chExt cx="985035" cy="910389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0EBCA8B0-9E7C-42CE-B3C2-93F93C5321F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09" name="Groupe 108">
                <a:extLst>
                  <a:ext uri="{FF2B5EF4-FFF2-40B4-BE49-F238E27FC236}">
                    <a16:creationId xmlns:a16="http://schemas.microsoft.com/office/drawing/2014/main" id="{020806EA-6B23-4B28-812D-E759AD17C3D3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193A5C92-BE0B-4925-9BFE-A651B2439F6C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6DD82CC-9CB8-452C-9667-786BC2D0EAC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0" name="Rectangle : coins arrondis 109">
                <a:extLst>
                  <a:ext uri="{FF2B5EF4-FFF2-40B4-BE49-F238E27FC236}">
                    <a16:creationId xmlns:a16="http://schemas.microsoft.com/office/drawing/2014/main" id="{B2D905DF-B3E1-42D0-B497-5C9749F2306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821312C4-9589-4C4B-98AC-E15BDBD0A26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13" name="Ellipse 112">
                  <a:extLst>
                    <a:ext uri="{FF2B5EF4-FFF2-40B4-BE49-F238E27FC236}">
                      <a16:creationId xmlns:a16="http://schemas.microsoft.com/office/drawing/2014/main" id="{C9438148-1A1C-43FB-BC0F-E276CD0DCA4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4" name="Ellipse 113">
                  <a:extLst>
                    <a:ext uri="{FF2B5EF4-FFF2-40B4-BE49-F238E27FC236}">
                      <a16:creationId xmlns:a16="http://schemas.microsoft.com/office/drawing/2014/main" id="{F3CE03BE-B11E-46AF-B78E-E9548197FF7B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2" name="Rectangle : coins arrondis 111">
                <a:extLst>
                  <a:ext uri="{FF2B5EF4-FFF2-40B4-BE49-F238E27FC236}">
                    <a16:creationId xmlns:a16="http://schemas.microsoft.com/office/drawing/2014/main" id="{7B88D2E9-3567-4EF1-90FA-59D0308F00B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AC5C9D14-7C41-4F13-A876-DA709CF5C29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01" name="Rectangle : coins arrondis 100">
                <a:extLst>
                  <a:ext uri="{FF2B5EF4-FFF2-40B4-BE49-F238E27FC236}">
                    <a16:creationId xmlns:a16="http://schemas.microsoft.com/office/drawing/2014/main" id="{0E6D2BC9-50F8-4E4B-BDC2-3EE42B6A2006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599209B5-392C-4474-A7E2-34B451AF609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07" name="Ellipse 106">
                  <a:extLst>
                    <a:ext uri="{FF2B5EF4-FFF2-40B4-BE49-F238E27FC236}">
                      <a16:creationId xmlns:a16="http://schemas.microsoft.com/office/drawing/2014/main" id="{47314453-5CEC-4725-8105-8292113C8F0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8" name="Ellipse 107">
                  <a:extLst>
                    <a:ext uri="{FF2B5EF4-FFF2-40B4-BE49-F238E27FC236}">
                      <a16:creationId xmlns:a16="http://schemas.microsoft.com/office/drawing/2014/main" id="{AE6D2AFD-8CBB-4308-8EF2-42F8450A58F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03" name="Groupe 102">
                <a:extLst>
                  <a:ext uri="{FF2B5EF4-FFF2-40B4-BE49-F238E27FC236}">
                    <a16:creationId xmlns:a16="http://schemas.microsoft.com/office/drawing/2014/main" id="{597E82F3-75C3-4E55-A424-F0173EA11231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05" name="Ellipse 104">
                  <a:extLst>
                    <a:ext uri="{FF2B5EF4-FFF2-40B4-BE49-F238E27FC236}">
                      <a16:creationId xmlns:a16="http://schemas.microsoft.com/office/drawing/2014/main" id="{C0183C2A-810C-4025-B52D-601B6E4DFE86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423B3A71-BA88-42F2-9A09-B013617D60E4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04" name="Rectangle : coins arrondis 103">
                <a:extLst>
                  <a:ext uri="{FF2B5EF4-FFF2-40B4-BE49-F238E27FC236}">
                    <a16:creationId xmlns:a16="http://schemas.microsoft.com/office/drawing/2014/main" id="{EA22BD61-BA73-4844-BFE1-B6A4E7324DC9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6E0DA39-F244-49EF-BA4A-06C11C7B89C2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BDB00657-FEEB-43F7-9107-FFE15AE318F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8" name="Rectangle : coins arrondis 97">
              <a:extLst>
                <a:ext uri="{FF2B5EF4-FFF2-40B4-BE49-F238E27FC236}">
                  <a16:creationId xmlns:a16="http://schemas.microsoft.com/office/drawing/2014/main" id="{85B18E96-D3C9-4F1B-8D84-33D07F648502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9" name="Rectangle : coins arrondis 98">
              <a:extLst>
                <a:ext uri="{FF2B5EF4-FFF2-40B4-BE49-F238E27FC236}">
                  <a16:creationId xmlns:a16="http://schemas.microsoft.com/office/drawing/2014/main" id="{A67282EF-4E52-4DB5-A5E2-8229083B7C2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00" name="Rectangle : coins arrondis 99">
              <a:extLst>
                <a:ext uri="{FF2B5EF4-FFF2-40B4-BE49-F238E27FC236}">
                  <a16:creationId xmlns:a16="http://schemas.microsoft.com/office/drawing/2014/main" id="{2BD841FB-4CA9-4495-9652-1A9C6D52D94B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5FE56F56-2B6E-4743-9B63-6BB38EB1133D}"/>
              </a:ext>
            </a:extLst>
          </p:cNvPr>
          <p:cNvGrpSpPr/>
          <p:nvPr/>
        </p:nvGrpSpPr>
        <p:grpSpPr>
          <a:xfrm rot="9602210">
            <a:off x="6483655" y="1598796"/>
            <a:ext cx="744107" cy="732184"/>
            <a:chOff x="4560167" y="3657907"/>
            <a:chExt cx="985035" cy="910389"/>
          </a:xfrm>
        </p:grpSpPr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C501020B-B404-4D33-81AB-78C8E9A5C0DA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33" name="Groupe 132">
                <a:extLst>
                  <a:ext uri="{FF2B5EF4-FFF2-40B4-BE49-F238E27FC236}">
                    <a16:creationId xmlns:a16="http://schemas.microsoft.com/office/drawing/2014/main" id="{A7C68E99-BEBD-42FF-AA47-8D1AC061A4A2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F4F8B659-9C65-41D2-BD3F-A40EE78A93B1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40" name="Ellipse 139">
                  <a:extLst>
                    <a:ext uri="{FF2B5EF4-FFF2-40B4-BE49-F238E27FC236}">
                      <a16:creationId xmlns:a16="http://schemas.microsoft.com/office/drawing/2014/main" id="{BF54A74B-43ED-4EB1-8D88-48B53F5FFB7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4" name="Rectangle : coins arrondis 133">
                <a:extLst>
                  <a:ext uri="{FF2B5EF4-FFF2-40B4-BE49-F238E27FC236}">
                    <a16:creationId xmlns:a16="http://schemas.microsoft.com/office/drawing/2014/main" id="{ACE014D6-A5DA-4983-82C9-86C86D16AC1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35" name="Groupe 134">
                <a:extLst>
                  <a:ext uri="{FF2B5EF4-FFF2-40B4-BE49-F238E27FC236}">
                    <a16:creationId xmlns:a16="http://schemas.microsoft.com/office/drawing/2014/main" id="{1982E5B0-494A-479E-B7E2-0985156510D4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37" name="Ellipse 136">
                  <a:extLst>
                    <a:ext uri="{FF2B5EF4-FFF2-40B4-BE49-F238E27FC236}">
                      <a16:creationId xmlns:a16="http://schemas.microsoft.com/office/drawing/2014/main" id="{FC7732D3-A8C7-4137-998D-3C56B9668680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8" name="Ellipse 137">
                  <a:extLst>
                    <a:ext uri="{FF2B5EF4-FFF2-40B4-BE49-F238E27FC236}">
                      <a16:creationId xmlns:a16="http://schemas.microsoft.com/office/drawing/2014/main" id="{9AC1DB06-456C-42E1-B900-3E8F1D0ACEF7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6" name="Rectangle : coins arrondis 135">
                <a:extLst>
                  <a:ext uri="{FF2B5EF4-FFF2-40B4-BE49-F238E27FC236}">
                    <a16:creationId xmlns:a16="http://schemas.microsoft.com/office/drawing/2014/main" id="{61D0F1B6-0073-4850-873E-3BF0D50421E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865EDCEA-9579-4D19-A2D9-0F4188A2D01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25" name="Rectangle : coins arrondis 124">
                <a:extLst>
                  <a:ext uri="{FF2B5EF4-FFF2-40B4-BE49-F238E27FC236}">
                    <a16:creationId xmlns:a16="http://schemas.microsoft.com/office/drawing/2014/main" id="{189784DC-9183-48A8-B7AE-439A6F508D9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26" name="Groupe 125">
                <a:extLst>
                  <a:ext uri="{FF2B5EF4-FFF2-40B4-BE49-F238E27FC236}">
                    <a16:creationId xmlns:a16="http://schemas.microsoft.com/office/drawing/2014/main" id="{3664D45B-5FB8-4FED-8131-8B82594FAB0D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31" name="Ellipse 130">
                  <a:extLst>
                    <a:ext uri="{FF2B5EF4-FFF2-40B4-BE49-F238E27FC236}">
                      <a16:creationId xmlns:a16="http://schemas.microsoft.com/office/drawing/2014/main" id="{3ECEDBC1-EE01-4B13-92C7-693BDD6A957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C286366A-453B-482B-B8AD-638A18F527B5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27" name="Groupe 126">
                <a:extLst>
                  <a:ext uri="{FF2B5EF4-FFF2-40B4-BE49-F238E27FC236}">
                    <a16:creationId xmlns:a16="http://schemas.microsoft.com/office/drawing/2014/main" id="{012242B5-A44F-4507-9750-2050885CDCB8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121B7299-1975-44AF-8B79-4751426EBA3F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C710A297-0960-4F10-9DE3-0286656BEB9A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28" name="Rectangle : coins arrondis 127">
                <a:extLst>
                  <a:ext uri="{FF2B5EF4-FFF2-40B4-BE49-F238E27FC236}">
                    <a16:creationId xmlns:a16="http://schemas.microsoft.com/office/drawing/2014/main" id="{675C38C1-93D9-4FE3-BABD-6F7C06A4F35C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970665-CAB1-4F4E-B3EE-7000C689D356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4B5752E4-0C2E-4C59-8467-2CE1F50EF0A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2" name="Rectangle : coins arrondis 121">
              <a:extLst>
                <a:ext uri="{FF2B5EF4-FFF2-40B4-BE49-F238E27FC236}">
                  <a16:creationId xmlns:a16="http://schemas.microsoft.com/office/drawing/2014/main" id="{7E3D972A-E695-495C-9416-7458183B0D8A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3" name="Rectangle : coins arrondis 122">
              <a:extLst>
                <a:ext uri="{FF2B5EF4-FFF2-40B4-BE49-F238E27FC236}">
                  <a16:creationId xmlns:a16="http://schemas.microsoft.com/office/drawing/2014/main" id="{93CF120F-2438-431C-A853-8FC7CD89A9F6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5BA8FD92-5604-4603-95CC-4B959525C248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CBBDCEA9-1969-4D35-88A0-4E8AD73EB5AD}"/>
              </a:ext>
            </a:extLst>
          </p:cNvPr>
          <p:cNvGrpSpPr/>
          <p:nvPr/>
        </p:nvGrpSpPr>
        <p:grpSpPr>
          <a:xfrm rot="10800000">
            <a:off x="7094061" y="2988856"/>
            <a:ext cx="744107" cy="732184"/>
            <a:chOff x="4560167" y="3657907"/>
            <a:chExt cx="985035" cy="910389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EF06C38A-7598-4265-A942-DCA9807EBD6F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93" name="Groupe 192">
                <a:extLst>
                  <a:ext uri="{FF2B5EF4-FFF2-40B4-BE49-F238E27FC236}">
                    <a16:creationId xmlns:a16="http://schemas.microsoft.com/office/drawing/2014/main" id="{055465C3-8729-4296-AAA8-1CC746F47C64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6" name="Ellipse 225">
                  <a:extLst>
                    <a:ext uri="{FF2B5EF4-FFF2-40B4-BE49-F238E27FC236}">
                      <a16:creationId xmlns:a16="http://schemas.microsoft.com/office/drawing/2014/main" id="{ADE0EFB3-59A3-460B-80A3-B96F39A4F2F4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7" name="Ellipse 226">
                  <a:extLst>
                    <a:ext uri="{FF2B5EF4-FFF2-40B4-BE49-F238E27FC236}">
                      <a16:creationId xmlns:a16="http://schemas.microsoft.com/office/drawing/2014/main" id="{B26AB982-2A3B-4053-B17D-FF5FF02BD99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6" name="Rectangle : coins arrondis 195">
                <a:extLst>
                  <a:ext uri="{FF2B5EF4-FFF2-40B4-BE49-F238E27FC236}">
                    <a16:creationId xmlns:a16="http://schemas.microsoft.com/office/drawing/2014/main" id="{E5A49255-952A-419F-B671-0735734A55C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97" name="Groupe 196">
                <a:extLst>
                  <a:ext uri="{FF2B5EF4-FFF2-40B4-BE49-F238E27FC236}">
                    <a16:creationId xmlns:a16="http://schemas.microsoft.com/office/drawing/2014/main" id="{BD6C18BF-9EBD-4A06-8682-AF98E86D2915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99" name="Ellipse 198">
                  <a:extLst>
                    <a:ext uri="{FF2B5EF4-FFF2-40B4-BE49-F238E27FC236}">
                      <a16:creationId xmlns:a16="http://schemas.microsoft.com/office/drawing/2014/main" id="{FF3F1193-9600-4636-92FD-F196A9F9412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A6583FE5-1FE2-4410-89D1-FBFCC3265BB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8" name="Rectangle : coins arrondis 197">
                <a:extLst>
                  <a:ext uri="{FF2B5EF4-FFF2-40B4-BE49-F238E27FC236}">
                    <a16:creationId xmlns:a16="http://schemas.microsoft.com/office/drawing/2014/main" id="{2EE1CD02-55EB-41F4-A139-637FCCC06B69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1DEAC8BF-F910-4B92-9FD9-E111745A640A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79" name="Rectangle : coins arrondis 178">
                <a:extLst>
                  <a:ext uri="{FF2B5EF4-FFF2-40B4-BE49-F238E27FC236}">
                    <a16:creationId xmlns:a16="http://schemas.microsoft.com/office/drawing/2014/main" id="{E17A9414-3F9F-4434-9234-8D44975149FE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80" name="Groupe 179">
                <a:extLst>
                  <a:ext uri="{FF2B5EF4-FFF2-40B4-BE49-F238E27FC236}">
                    <a16:creationId xmlns:a16="http://schemas.microsoft.com/office/drawing/2014/main" id="{30FC35ED-1757-4026-814B-2C07BE3B3C15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EA7C5B40-E985-47F9-B374-82E7061BEE9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91" name="Ellipse 190">
                  <a:extLst>
                    <a:ext uri="{FF2B5EF4-FFF2-40B4-BE49-F238E27FC236}">
                      <a16:creationId xmlns:a16="http://schemas.microsoft.com/office/drawing/2014/main" id="{1D56D7D2-E445-452B-8A68-B4ED6E734F53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81" name="Groupe 180">
                <a:extLst>
                  <a:ext uri="{FF2B5EF4-FFF2-40B4-BE49-F238E27FC236}">
                    <a16:creationId xmlns:a16="http://schemas.microsoft.com/office/drawing/2014/main" id="{902447D1-0D6F-4B9B-AEB1-A50D27DE29D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85" name="Ellipse 184">
                  <a:extLst>
                    <a:ext uri="{FF2B5EF4-FFF2-40B4-BE49-F238E27FC236}">
                      <a16:creationId xmlns:a16="http://schemas.microsoft.com/office/drawing/2014/main" id="{82EA27D4-72A8-45C4-A8DE-642B21949308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87" name="Ellipse 186">
                  <a:extLst>
                    <a:ext uri="{FF2B5EF4-FFF2-40B4-BE49-F238E27FC236}">
                      <a16:creationId xmlns:a16="http://schemas.microsoft.com/office/drawing/2014/main" id="{8ADB7F13-61D6-4480-AFF8-FDEA68094E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83" name="Rectangle : coins arrondis 182">
                <a:extLst>
                  <a:ext uri="{FF2B5EF4-FFF2-40B4-BE49-F238E27FC236}">
                    <a16:creationId xmlns:a16="http://schemas.microsoft.com/office/drawing/2014/main" id="{B805C3D7-8D9A-4A30-8889-8CE0903613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E3A8BCD-DE8F-489D-BB81-9C29A0F8AB2C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0DD9AC3-EECC-4B41-814C-D982EA63264F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6" name="Rectangle : coins arrondis 175">
              <a:extLst>
                <a:ext uri="{FF2B5EF4-FFF2-40B4-BE49-F238E27FC236}">
                  <a16:creationId xmlns:a16="http://schemas.microsoft.com/office/drawing/2014/main" id="{0B6AAE21-1A94-44B7-B55F-54B07D3C8CF4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7" name="Rectangle : coins arrondis 176">
              <a:extLst>
                <a:ext uri="{FF2B5EF4-FFF2-40B4-BE49-F238E27FC236}">
                  <a16:creationId xmlns:a16="http://schemas.microsoft.com/office/drawing/2014/main" id="{DFDA3E60-C36E-4C52-A246-782227B0F46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03769CBE-4DA3-4BF3-8409-C7E407F3E956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276" name="Groupe 275">
            <a:extLst>
              <a:ext uri="{FF2B5EF4-FFF2-40B4-BE49-F238E27FC236}">
                <a16:creationId xmlns:a16="http://schemas.microsoft.com/office/drawing/2014/main" id="{8D001978-2A11-443F-818A-EB20DE3E1B76}"/>
              </a:ext>
            </a:extLst>
          </p:cNvPr>
          <p:cNvGrpSpPr/>
          <p:nvPr/>
        </p:nvGrpSpPr>
        <p:grpSpPr>
          <a:xfrm rot="15458804">
            <a:off x="6732541" y="4110474"/>
            <a:ext cx="744107" cy="732184"/>
            <a:chOff x="4560167" y="3657907"/>
            <a:chExt cx="985035" cy="910389"/>
          </a:xfrm>
        </p:grpSpPr>
        <p:grpSp>
          <p:nvGrpSpPr>
            <p:cNvPr id="277" name="Groupe 276">
              <a:extLst>
                <a:ext uri="{FF2B5EF4-FFF2-40B4-BE49-F238E27FC236}">
                  <a16:creationId xmlns:a16="http://schemas.microsoft.com/office/drawing/2014/main" id="{46F34ECA-789A-4049-90C7-F00603B9A908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92" name="Groupe 291">
                <a:extLst>
                  <a:ext uri="{FF2B5EF4-FFF2-40B4-BE49-F238E27FC236}">
                    <a16:creationId xmlns:a16="http://schemas.microsoft.com/office/drawing/2014/main" id="{C3E3CFBE-0738-4715-ADF2-034030F3C7D9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98" name="Ellipse 297">
                  <a:extLst>
                    <a:ext uri="{FF2B5EF4-FFF2-40B4-BE49-F238E27FC236}">
                      <a16:creationId xmlns:a16="http://schemas.microsoft.com/office/drawing/2014/main" id="{6167FBCB-974B-4B68-8542-6633304727DA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9" name="Ellipse 298">
                  <a:extLst>
                    <a:ext uri="{FF2B5EF4-FFF2-40B4-BE49-F238E27FC236}">
                      <a16:creationId xmlns:a16="http://schemas.microsoft.com/office/drawing/2014/main" id="{885E35E4-DAB0-4DD2-9209-CEBA231AEC5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3" name="Rectangle : coins arrondis 292">
                <a:extLst>
                  <a:ext uri="{FF2B5EF4-FFF2-40B4-BE49-F238E27FC236}">
                    <a16:creationId xmlns:a16="http://schemas.microsoft.com/office/drawing/2014/main" id="{838D337E-3FBD-45CD-8DF3-51FB2541E35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94" name="Groupe 293">
                <a:extLst>
                  <a:ext uri="{FF2B5EF4-FFF2-40B4-BE49-F238E27FC236}">
                    <a16:creationId xmlns:a16="http://schemas.microsoft.com/office/drawing/2014/main" id="{53627135-F3A3-450E-B16B-A4BF83B1838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96" name="Ellipse 295">
                  <a:extLst>
                    <a:ext uri="{FF2B5EF4-FFF2-40B4-BE49-F238E27FC236}">
                      <a16:creationId xmlns:a16="http://schemas.microsoft.com/office/drawing/2014/main" id="{42E0F38C-05BE-4040-BF0A-20F53B7D87AF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7" name="Ellipse 296">
                  <a:extLst>
                    <a:ext uri="{FF2B5EF4-FFF2-40B4-BE49-F238E27FC236}">
                      <a16:creationId xmlns:a16="http://schemas.microsoft.com/office/drawing/2014/main" id="{1AC72979-E030-4430-8D5F-4BBE331B352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5" name="Rectangle : coins arrondis 294">
                <a:extLst>
                  <a:ext uri="{FF2B5EF4-FFF2-40B4-BE49-F238E27FC236}">
                    <a16:creationId xmlns:a16="http://schemas.microsoft.com/office/drawing/2014/main" id="{34C4E5D5-99C0-46D9-A081-55232DDCEEBF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78" name="Groupe 277">
              <a:extLst>
                <a:ext uri="{FF2B5EF4-FFF2-40B4-BE49-F238E27FC236}">
                  <a16:creationId xmlns:a16="http://schemas.microsoft.com/office/drawing/2014/main" id="{E9B07C43-9EED-4EC9-8E5C-123CB2EED3ED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84" name="Rectangle : coins arrondis 283">
                <a:extLst>
                  <a:ext uri="{FF2B5EF4-FFF2-40B4-BE49-F238E27FC236}">
                    <a16:creationId xmlns:a16="http://schemas.microsoft.com/office/drawing/2014/main" id="{23D37623-EDD8-42D6-88AC-69E168006ABB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85" name="Groupe 284">
                <a:extLst>
                  <a:ext uri="{FF2B5EF4-FFF2-40B4-BE49-F238E27FC236}">
                    <a16:creationId xmlns:a16="http://schemas.microsoft.com/office/drawing/2014/main" id="{A50FF36B-CB0A-4347-88FD-296715F5B64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90" name="Ellipse 289">
                  <a:extLst>
                    <a:ext uri="{FF2B5EF4-FFF2-40B4-BE49-F238E27FC236}">
                      <a16:creationId xmlns:a16="http://schemas.microsoft.com/office/drawing/2014/main" id="{1FFE49AF-404E-4D38-B8BF-731F42A133B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F09710D9-F620-4F44-B4D6-67D4BF510BAE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86" name="Groupe 285">
                <a:extLst>
                  <a:ext uri="{FF2B5EF4-FFF2-40B4-BE49-F238E27FC236}">
                    <a16:creationId xmlns:a16="http://schemas.microsoft.com/office/drawing/2014/main" id="{E2FEFC1B-8035-402C-BD23-6D4A431BBC7B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81258231-7B53-4611-BFB4-82E5BF943FC7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89" name="Ellipse 288">
                  <a:extLst>
                    <a:ext uri="{FF2B5EF4-FFF2-40B4-BE49-F238E27FC236}">
                      <a16:creationId xmlns:a16="http://schemas.microsoft.com/office/drawing/2014/main" id="{FD790FE0-08DA-4999-A827-8B0B604730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87" name="Rectangle : coins arrondis 286">
                <a:extLst>
                  <a:ext uri="{FF2B5EF4-FFF2-40B4-BE49-F238E27FC236}">
                    <a16:creationId xmlns:a16="http://schemas.microsoft.com/office/drawing/2014/main" id="{521DD55A-9ECC-4EB3-8F5F-8027DCD0E2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597536C3-1019-4CE4-8211-C335C1AEA5C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6EAB3254-29CD-467F-BCBC-D2482FECE629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1" name="Rectangle : coins arrondis 280">
              <a:extLst>
                <a:ext uri="{FF2B5EF4-FFF2-40B4-BE49-F238E27FC236}">
                  <a16:creationId xmlns:a16="http://schemas.microsoft.com/office/drawing/2014/main" id="{2853B64E-E0AE-463B-AE75-8CFFCC2958FF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2" name="Rectangle : coins arrondis 281">
              <a:extLst>
                <a:ext uri="{FF2B5EF4-FFF2-40B4-BE49-F238E27FC236}">
                  <a16:creationId xmlns:a16="http://schemas.microsoft.com/office/drawing/2014/main" id="{EFB708C1-F496-418A-B75F-BE5B3EBD125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3" name="Rectangle : coins arrondis 282">
              <a:extLst>
                <a:ext uri="{FF2B5EF4-FFF2-40B4-BE49-F238E27FC236}">
                  <a16:creationId xmlns:a16="http://schemas.microsoft.com/office/drawing/2014/main" id="{9E35012D-C35F-4847-8BEA-859BDA194397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4B6AB6AE-2092-48D4-933D-6EC15374C2B8}"/>
              </a:ext>
            </a:extLst>
          </p:cNvPr>
          <p:cNvGrpSpPr/>
          <p:nvPr/>
        </p:nvGrpSpPr>
        <p:grpSpPr>
          <a:xfrm rot="16200000">
            <a:off x="4838782" y="4097402"/>
            <a:ext cx="744107" cy="732184"/>
            <a:chOff x="4560167" y="3657907"/>
            <a:chExt cx="985035" cy="910389"/>
          </a:xfrm>
        </p:grpSpPr>
        <p:grpSp>
          <p:nvGrpSpPr>
            <p:cNvPr id="301" name="Groupe 300">
              <a:extLst>
                <a:ext uri="{FF2B5EF4-FFF2-40B4-BE49-F238E27FC236}">
                  <a16:creationId xmlns:a16="http://schemas.microsoft.com/office/drawing/2014/main" id="{9D01CAA4-0B16-4E97-AEBD-5C4961245571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316" name="Groupe 315">
                <a:extLst>
                  <a:ext uri="{FF2B5EF4-FFF2-40B4-BE49-F238E27FC236}">
                    <a16:creationId xmlns:a16="http://schemas.microsoft.com/office/drawing/2014/main" id="{1B85EE56-7912-45EE-BD21-74D654859D4C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322" name="Ellipse 321">
                  <a:extLst>
                    <a:ext uri="{FF2B5EF4-FFF2-40B4-BE49-F238E27FC236}">
                      <a16:creationId xmlns:a16="http://schemas.microsoft.com/office/drawing/2014/main" id="{3AEA7934-F272-4AF3-A4A1-8F03D9C48899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3" name="Ellipse 322">
                  <a:extLst>
                    <a:ext uri="{FF2B5EF4-FFF2-40B4-BE49-F238E27FC236}">
                      <a16:creationId xmlns:a16="http://schemas.microsoft.com/office/drawing/2014/main" id="{A31F77D5-9EB0-4D3E-9B75-F4EF680F8AE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7" name="Rectangle : coins arrondis 316">
                <a:extLst>
                  <a:ext uri="{FF2B5EF4-FFF2-40B4-BE49-F238E27FC236}">
                    <a16:creationId xmlns:a16="http://schemas.microsoft.com/office/drawing/2014/main" id="{961E7515-BDB7-4C77-A0C9-C8DC241E85F6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18" name="Groupe 317">
                <a:extLst>
                  <a:ext uri="{FF2B5EF4-FFF2-40B4-BE49-F238E27FC236}">
                    <a16:creationId xmlns:a16="http://schemas.microsoft.com/office/drawing/2014/main" id="{9A0BC07A-E860-4C27-B132-93B48E9A0798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320" name="Ellipse 319">
                  <a:extLst>
                    <a:ext uri="{FF2B5EF4-FFF2-40B4-BE49-F238E27FC236}">
                      <a16:creationId xmlns:a16="http://schemas.microsoft.com/office/drawing/2014/main" id="{7458E95D-6700-427B-97A2-B6C4AF166A2C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F1506E12-664B-4EE9-8E28-5C7C2B1971BC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9" name="Rectangle : coins arrondis 318">
                <a:extLst>
                  <a:ext uri="{FF2B5EF4-FFF2-40B4-BE49-F238E27FC236}">
                    <a16:creationId xmlns:a16="http://schemas.microsoft.com/office/drawing/2014/main" id="{698AA568-6A68-4097-94DC-2FBE6548C493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02" name="Groupe 301">
              <a:extLst>
                <a:ext uri="{FF2B5EF4-FFF2-40B4-BE49-F238E27FC236}">
                  <a16:creationId xmlns:a16="http://schemas.microsoft.com/office/drawing/2014/main" id="{274248BF-5C11-48E9-96A7-02BE04AC5AC2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308" name="Rectangle : coins arrondis 307">
                <a:extLst>
                  <a:ext uri="{FF2B5EF4-FFF2-40B4-BE49-F238E27FC236}">
                    <a16:creationId xmlns:a16="http://schemas.microsoft.com/office/drawing/2014/main" id="{3E07F722-7899-4BEB-B03B-6CF5692267EF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9" name="Groupe 308">
                <a:extLst>
                  <a:ext uri="{FF2B5EF4-FFF2-40B4-BE49-F238E27FC236}">
                    <a16:creationId xmlns:a16="http://schemas.microsoft.com/office/drawing/2014/main" id="{3A080C86-10ED-4168-A1D8-1691D219B55C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314" name="Ellipse 313">
                  <a:extLst>
                    <a:ext uri="{FF2B5EF4-FFF2-40B4-BE49-F238E27FC236}">
                      <a16:creationId xmlns:a16="http://schemas.microsoft.com/office/drawing/2014/main" id="{860202A2-DA6D-4C06-94D5-44D2003C2833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A270C9D5-AA20-4E2B-B451-6C0C10B4BFA1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310" name="Groupe 309">
                <a:extLst>
                  <a:ext uri="{FF2B5EF4-FFF2-40B4-BE49-F238E27FC236}">
                    <a16:creationId xmlns:a16="http://schemas.microsoft.com/office/drawing/2014/main" id="{E99C60AD-4853-4A4B-9EC3-555CE5CA293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15F228D3-9034-4478-86A8-70978554E81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3" name="Ellipse 312">
                  <a:extLst>
                    <a:ext uri="{FF2B5EF4-FFF2-40B4-BE49-F238E27FC236}">
                      <a16:creationId xmlns:a16="http://schemas.microsoft.com/office/drawing/2014/main" id="{B6058588-512C-4D8B-AE24-49DA4CE03129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1" name="Rectangle : coins arrondis 310">
                <a:extLst>
                  <a:ext uri="{FF2B5EF4-FFF2-40B4-BE49-F238E27FC236}">
                    <a16:creationId xmlns:a16="http://schemas.microsoft.com/office/drawing/2014/main" id="{81DCBB74-9127-4454-A23D-5A40B956AB6B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C0792B0F-1DAB-4361-9A52-40CBD96D1E0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108CC7C4-5444-4C15-8A55-FB013900641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5" name="Rectangle : coins arrondis 304">
              <a:extLst>
                <a:ext uri="{FF2B5EF4-FFF2-40B4-BE49-F238E27FC236}">
                  <a16:creationId xmlns:a16="http://schemas.microsoft.com/office/drawing/2014/main" id="{1A88405D-619B-428F-93C3-B4212BFC9021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6" name="Rectangle : coins arrondis 305">
              <a:extLst>
                <a:ext uri="{FF2B5EF4-FFF2-40B4-BE49-F238E27FC236}">
                  <a16:creationId xmlns:a16="http://schemas.microsoft.com/office/drawing/2014/main" id="{4679C7DE-FA31-4B79-955E-D498D4E98BB4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7" name="Rectangle : coins arrondis 306">
              <a:extLst>
                <a:ext uri="{FF2B5EF4-FFF2-40B4-BE49-F238E27FC236}">
                  <a16:creationId xmlns:a16="http://schemas.microsoft.com/office/drawing/2014/main" id="{E9FCADF0-4626-4148-ACA3-87AA9B539FB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248693E-F536-4230-A081-8BC5A82AD537}"/>
              </a:ext>
            </a:extLst>
          </p:cNvPr>
          <p:cNvSpPr/>
          <p:nvPr/>
        </p:nvSpPr>
        <p:spPr>
          <a:xfrm rot="6127552">
            <a:off x="4675082" y="3776689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FA3E660C-0B4E-43D7-891F-4A66429171BD}"/>
              </a:ext>
            </a:extLst>
          </p:cNvPr>
          <p:cNvSpPr/>
          <p:nvPr/>
        </p:nvSpPr>
        <p:spPr>
          <a:xfrm rot="6127552">
            <a:off x="6186604" y="1111271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70229BC-28D6-4523-9795-EA1C62C45665}"/>
              </a:ext>
            </a:extLst>
          </p:cNvPr>
          <p:cNvSpPr/>
          <p:nvPr/>
        </p:nvSpPr>
        <p:spPr>
          <a:xfrm rot="6127552">
            <a:off x="3806156" y="675584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84073720-24E4-4AFC-8A4E-CF6B7F0CF9FB}"/>
              </a:ext>
            </a:extLst>
          </p:cNvPr>
          <p:cNvSpPr/>
          <p:nvPr/>
        </p:nvSpPr>
        <p:spPr>
          <a:xfrm rot="6127552">
            <a:off x="7004055" y="2660197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FD9CEB67-B2DF-4EB0-9FF0-CDEF69206B1F}"/>
              </a:ext>
            </a:extLst>
          </p:cNvPr>
          <p:cNvSpPr/>
          <p:nvPr/>
        </p:nvSpPr>
        <p:spPr>
          <a:xfrm rot="6127552">
            <a:off x="866122" y="1195010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8021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18</a:t>
            </a:fld>
            <a:endParaRPr lang="fr-FR" dirty="0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16200000">
            <a:off x="3585552" y="4082408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3282497">
            <a:off x="1074690" y="1546691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DE53BC0A-5812-467B-A3A7-1DF1BB7025CD}"/>
              </a:ext>
            </a:extLst>
          </p:cNvPr>
          <p:cNvGrpSpPr/>
          <p:nvPr/>
        </p:nvGrpSpPr>
        <p:grpSpPr>
          <a:xfrm rot="5400000">
            <a:off x="4202696" y="924546"/>
            <a:ext cx="744107" cy="732184"/>
            <a:chOff x="4560167" y="3657907"/>
            <a:chExt cx="985035" cy="910389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0EBCA8B0-9E7C-42CE-B3C2-93F93C5321F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09" name="Groupe 108">
                <a:extLst>
                  <a:ext uri="{FF2B5EF4-FFF2-40B4-BE49-F238E27FC236}">
                    <a16:creationId xmlns:a16="http://schemas.microsoft.com/office/drawing/2014/main" id="{020806EA-6B23-4B28-812D-E759AD17C3D3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193A5C92-BE0B-4925-9BFE-A651B2439F6C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6DD82CC-9CB8-452C-9667-786BC2D0EAC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0" name="Rectangle : coins arrondis 109">
                <a:extLst>
                  <a:ext uri="{FF2B5EF4-FFF2-40B4-BE49-F238E27FC236}">
                    <a16:creationId xmlns:a16="http://schemas.microsoft.com/office/drawing/2014/main" id="{B2D905DF-B3E1-42D0-B497-5C9749F2306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821312C4-9589-4C4B-98AC-E15BDBD0A26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13" name="Ellipse 112">
                  <a:extLst>
                    <a:ext uri="{FF2B5EF4-FFF2-40B4-BE49-F238E27FC236}">
                      <a16:creationId xmlns:a16="http://schemas.microsoft.com/office/drawing/2014/main" id="{C9438148-1A1C-43FB-BC0F-E276CD0DCA4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4" name="Ellipse 113">
                  <a:extLst>
                    <a:ext uri="{FF2B5EF4-FFF2-40B4-BE49-F238E27FC236}">
                      <a16:creationId xmlns:a16="http://schemas.microsoft.com/office/drawing/2014/main" id="{F3CE03BE-B11E-46AF-B78E-E9548197FF7B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2" name="Rectangle : coins arrondis 111">
                <a:extLst>
                  <a:ext uri="{FF2B5EF4-FFF2-40B4-BE49-F238E27FC236}">
                    <a16:creationId xmlns:a16="http://schemas.microsoft.com/office/drawing/2014/main" id="{7B88D2E9-3567-4EF1-90FA-59D0308F00B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AC5C9D14-7C41-4F13-A876-DA709CF5C29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01" name="Rectangle : coins arrondis 100">
                <a:extLst>
                  <a:ext uri="{FF2B5EF4-FFF2-40B4-BE49-F238E27FC236}">
                    <a16:creationId xmlns:a16="http://schemas.microsoft.com/office/drawing/2014/main" id="{0E6D2BC9-50F8-4E4B-BDC2-3EE42B6A2006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599209B5-392C-4474-A7E2-34B451AF609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07" name="Ellipse 106">
                  <a:extLst>
                    <a:ext uri="{FF2B5EF4-FFF2-40B4-BE49-F238E27FC236}">
                      <a16:creationId xmlns:a16="http://schemas.microsoft.com/office/drawing/2014/main" id="{47314453-5CEC-4725-8105-8292113C8F0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8" name="Ellipse 107">
                  <a:extLst>
                    <a:ext uri="{FF2B5EF4-FFF2-40B4-BE49-F238E27FC236}">
                      <a16:creationId xmlns:a16="http://schemas.microsoft.com/office/drawing/2014/main" id="{AE6D2AFD-8CBB-4308-8EF2-42F8450A58F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03" name="Groupe 102">
                <a:extLst>
                  <a:ext uri="{FF2B5EF4-FFF2-40B4-BE49-F238E27FC236}">
                    <a16:creationId xmlns:a16="http://schemas.microsoft.com/office/drawing/2014/main" id="{597E82F3-75C3-4E55-A424-F0173EA11231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05" name="Ellipse 104">
                  <a:extLst>
                    <a:ext uri="{FF2B5EF4-FFF2-40B4-BE49-F238E27FC236}">
                      <a16:creationId xmlns:a16="http://schemas.microsoft.com/office/drawing/2014/main" id="{C0183C2A-810C-4025-B52D-601B6E4DFE86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423B3A71-BA88-42F2-9A09-B013617D60E4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04" name="Rectangle : coins arrondis 103">
                <a:extLst>
                  <a:ext uri="{FF2B5EF4-FFF2-40B4-BE49-F238E27FC236}">
                    <a16:creationId xmlns:a16="http://schemas.microsoft.com/office/drawing/2014/main" id="{EA22BD61-BA73-4844-BFE1-B6A4E7324DC9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6E0DA39-F244-49EF-BA4A-06C11C7B89C2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BDB00657-FEEB-43F7-9107-FFE15AE318F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8" name="Rectangle : coins arrondis 97">
              <a:extLst>
                <a:ext uri="{FF2B5EF4-FFF2-40B4-BE49-F238E27FC236}">
                  <a16:creationId xmlns:a16="http://schemas.microsoft.com/office/drawing/2014/main" id="{85B18E96-D3C9-4F1B-8D84-33D07F648502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9" name="Rectangle : coins arrondis 98">
              <a:extLst>
                <a:ext uri="{FF2B5EF4-FFF2-40B4-BE49-F238E27FC236}">
                  <a16:creationId xmlns:a16="http://schemas.microsoft.com/office/drawing/2014/main" id="{A67282EF-4E52-4DB5-A5E2-8229083B7C2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00" name="Rectangle : coins arrondis 99">
              <a:extLst>
                <a:ext uri="{FF2B5EF4-FFF2-40B4-BE49-F238E27FC236}">
                  <a16:creationId xmlns:a16="http://schemas.microsoft.com/office/drawing/2014/main" id="{2BD841FB-4CA9-4495-9652-1A9C6D52D94B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5FE56F56-2B6E-4743-9B63-6BB38EB1133D}"/>
              </a:ext>
            </a:extLst>
          </p:cNvPr>
          <p:cNvGrpSpPr/>
          <p:nvPr/>
        </p:nvGrpSpPr>
        <p:grpSpPr>
          <a:xfrm rot="9602210">
            <a:off x="6483655" y="1598796"/>
            <a:ext cx="744107" cy="732184"/>
            <a:chOff x="4560167" y="3657907"/>
            <a:chExt cx="985035" cy="910389"/>
          </a:xfrm>
        </p:grpSpPr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C501020B-B404-4D33-81AB-78C8E9A5C0DA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33" name="Groupe 132">
                <a:extLst>
                  <a:ext uri="{FF2B5EF4-FFF2-40B4-BE49-F238E27FC236}">
                    <a16:creationId xmlns:a16="http://schemas.microsoft.com/office/drawing/2014/main" id="{A7C68E99-BEBD-42FF-AA47-8D1AC061A4A2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F4F8B659-9C65-41D2-BD3F-A40EE78A93B1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40" name="Ellipse 139">
                  <a:extLst>
                    <a:ext uri="{FF2B5EF4-FFF2-40B4-BE49-F238E27FC236}">
                      <a16:creationId xmlns:a16="http://schemas.microsoft.com/office/drawing/2014/main" id="{BF54A74B-43ED-4EB1-8D88-48B53F5FFB7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4" name="Rectangle : coins arrondis 133">
                <a:extLst>
                  <a:ext uri="{FF2B5EF4-FFF2-40B4-BE49-F238E27FC236}">
                    <a16:creationId xmlns:a16="http://schemas.microsoft.com/office/drawing/2014/main" id="{ACE014D6-A5DA-4983-82C9-86C86D16AC1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35" name="Groupe 134">
                <a:extLst>
                  <a:ext uri="{FF2B5EF4-FFF2-40B4-BE49-F238E27FC236}">
                    <a16:creationId xmlns:a16="http://schemas.microsoft.com/office/drawing/2014/main" id="{1982E5B0-494A-479E-B7E2-0985156510D4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37" name="Ellipse 136">
                  <a:extLst>
                    <a:ext uri="{FF2B5EF4-FFF2-40B4-BE49-F238E27FC236}">
                      <a16:creationId xmlns:a16="http://schemas.microsoft.com/office/drawing/2014/main" id="{FC7732D3-A8C7-4137-998D-3C56B9668680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8" name="Ellipse 137">
                  <a:extLst>
                    <a:ext uri="{FF2B5EF4-FFF2-40B4-BE49-F238E27FC236}">
                      <a16:creationId xmlns:a16="http://schemas.microsoft.com/office/drawing/2014/main" id="{9AC1DB06-456C-42E1-B900-3E8F1D0ACEF7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6" name="Rectangle : coins arrondis 135">
                <a:extLst>
                  <a:ext uri="{FF2B5EF4-FFF2-40B4-BE49-F238E27FC236}">
                    <a16:creationId xmlns:a16="http://schemas.microsoft.com/office/drawing/2014/main" id="{61D0F1B6-0073-4850-873E-3BF0D50421E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865EDCEA-9579-4D19-A2D9-0F4188A2D01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25" name="Rectangle : coins arrondis 124">
                <a:extLst>
                  <a:ext uri="{FF2B5EF4-FFF2-40B4-BE49-F238E27FC236}">
                    <a16:creationId xmlns:a16="http://schemas.microsoft.com/office/drawing/2014/main" id="{189784DC-9183-48A8-B7AE-439A6F508D9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26" name="Groupe 125">
                <a:extLst>
                  <a:ext uri="{FF2B5EF4-FFF2-40B4-BE49-F238E27FC236}">
                    <a16:creationId xmlns:a16="http://schemas.microsoft.com/office/drawing/2014/main" id="{3664D45B-5FB8-4FED-8131-8B82594FAB0D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31" name="Ellipse 130">
                  <a:extLst>
                    <a:ext uri="{FF2B5EF4-FFF2-40B4-BE49-F238E27FC236}">
                      <a16:creationId xmlns:a16="http://schemas.microsoft.com/office/drawing/2014/main" id="{3ECEDBC1-EE01-4B13-92C7-693BDD6A957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C286366A-453B-482B-B8AD-638A18F527B5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27" name="Groupe 126">
                <a:extLst>
                  <a:ext uri="{FF2B5EF4-FFF2-40B4-BE49-F238E27FC236}">
                    <a16:creationId xmlns:a16="http://schemas.microsoft.com/office/drawing/2014/main" id="{012242B5-A44F-4507-9750-2050885CDCB8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121B7299-1975-44AF-8B79-4751426EBA3F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C710A297-0960-4F10-9DE3-0286656BEB9A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28" name="Rectangle : coins arrondis 127">
                <a:extLst>
                  <a:ext uri="{FF2B5EF4-FFF2-40B4-BE49-F238E27FC236}">
                    <a16:creationId xmlns:a16="http://schemas.microsoft.com/office/drawing/2014/main" id="{675C38C1-93D9-4FE3-BABD-6F7C06A4F35C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970665-CAB1-4F4E-B3EE-7000C689D356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4B5752E4-0C2E-4C59-8467-2CE1F50EF0A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2" name="Rectangle : coins arrondis 121">
              <a:extLst>
                <a:ext uri="{FF2B5EF4-FFF2-40B4-BE49-F238E27FC236}">
                  <a16:creationId xmlns:a16="http://schemas.microsoft.com/office/drawing/2014/main" id="{7E3D972A-E695-495C-9416-7458183B0D8A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3" name="Rectangle : coins arrondis 122">
              <a:extLst>
                <a:ext uri="{FF2B5EF4-FFF2-40B4-BE49-F238E27FC236}">
                  <a16:creationId xmlns:a16="http://schemas.microsoft.com/office/drawing/2014/main" id="{93CF120F-2438-431C-A853-8FC7CD89A9F6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5BA8FD92-5604-4603-95CC-4B959525C248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CBBDCEA9-1969-4D35-88A0-4E8AD73EB5AD}"/>
              </a:ext>
            </a:extLst>
          </p:cNvPr>
          <p:cNvGrpSpPr/>
          <p:nvPr/>
        </p:nvGrpSpPr>
        <p:grpSpPr>
          <a:xfrm rot="10800000">
            <a:off x="7094061" y="2988856"/>
            <a:ext cx="744107" cy="732184"/>
            <a:chOff x="4560167" y="3657907"/>
            <a:chExt cx="985035" cy="910389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EF06C38A-7598-4265-A942-DCA9807EBD6F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93" name="Groupe 192">
                <a:extLst>
                  <a:ext uri="{FF2B5EF4-FFF2-40B4-BE49-F238E27FC236}">
                    <a16:creationId xmlns:a16="http://schemas.microsoft.com/office/drawing/2014/main" id="{055465C3-8729-4296-AAA8-1CC746F47C64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6" name="Ellipse 225">
                  <a:extLst>
                    <a:ext uri="{FF2B5EF4-FFF2-40B4-BE49-F238E27FC236}">
                      <a16:creationId xmlns:a16="http://schemas.microsoft.com/office/drawing/2014/main" id="{ADE0EFB3-59A3-460B-80A3-B96F39A4F2F4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7" name="Ellipse 226">
                  <a:extLst>
                    <a:ext uri="{FF2B5EF4-FFF2-40B4-BE49-F238E27FC236}">
                      <a16:creationId xmlns:a16="http://schemas.microsoft.com/office/drawing/2014/main" id="{B26AB982-2A3B-4053-B17D-FF5FF02BD99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6" name="Rectangle : coins arrondis 195">
                <a:extLst>
                  <a:ext uri="{FF2B5EF4-FFF2-40B4-BE49-F238E27FC236}">
                    <a16:creationId xmlns:a16="http://schemas.microsoft.com/office/drawing/2014/main" id="{E5A49255-952A-419F-B671-0735734A55C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97" name="Groupe 196">
                <a:extLst>
                  <a:ext uri="{FF2B5EF4-FFF2-40B4-BE49-F238E27FC236}">
                    <a16:creationId xmlns:a16="http://schemas.microsoft.com/office/drawing/2014/main" id="{BD6C18BF-9EBD-4A06-8682-AF98E86D2915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99" name="Ellipse 198">
                  <a:extLst>
                    <a:ext uri="{FF2B5EF4-FFF2-40B4-BE49-F238E27FC236}">
                      <a16:creationId xmlns:a16="http://schemas.microsoft.com/office/drawing/2014/main" id="{FF3F1193-9600-4636-92FD-F196A9F9412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A6583FE5-1FE2-4410-89D1-FBFCC3265BB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8" name="Rectangle : coins arrondis 197">
                <a:extLst>
                  <a:ext uri="{FF2B5EF4-FFF2-40B4-BE49-F238E27FC236}">
                    <a16:creationId xmlns:a16="http://schemas.microsoft.com/office/drawing/2014/main" id="{2EE1CD02-55EB-41F4-A139-637FCCC06B69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1DEAC8BF-F910-4B92-9FD9-E111745A640A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79" name="Rectangle : coins arrondis 178">
                <a:extLst>
                  <a:ext uri="{FF2B5EF4-FFF2-40B4-BE49-F238E27FC236}">
                    <a16:creationId xmlns:a16="http://schemas.microsoft.com/office/drawing/2014/main" id="{E17A9414-3F9F-4434-9234-8D44975149FE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80" name="Groupe 179">
                <a:extLst>
                  <a:ext uri="{FF2B5EF4-FFF2-40B4-BE49-F238E27FC236}">
                    <a16:creationId xmlns:a16="http://schemas.microsoft.com/office/drawing/2014/main" id="{30FC35ED-1757-4026-814B-2C07BE3B3C15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EA7C5B40-E985-47F9-B374-82E7061BEE9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91" name="Ellipse 190">
                  <a:extLst>
                    <a:ext uri="{FF2B5EF4-FFF2-40B4-BE49-F238E27FC236}">
                      <a16:creationId xmlns:a16="http://schemas.microsoft.com/office/drawing/2014/main" id="{1D56D7D2-E445-452B-8A68-B4ED6E734F53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81" name="Groupe 180">
                <a:extLst>
                  <a:ext uri="{FF2B5EF4-FFF2-40B4-BE49-F238E27FC236}">
                    <a16:creationId xmlns:a16="http://schemas.microsoft.com/office/drawing/2014/main" id="{902447D1-0D6F-4B9B-AEB1-A50D27DE29D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85" name="Ellipse 184">
                  <a:extLst>
                    <a:ext uri="{FF2B5EF4-FFF2-40B4-BE49-F238E27FC236}">
                      <a16:creationId xmlns:a16="http://schemas.microsoft.com/office/drawing/2014/main" id="{82EA27D4-72A8-45C4-A8DE-642B21949308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87" name="Ellipse 186">
                  <a:extLst>
                    <a:ext uri="{FF2B5EF4-FFF2-40B4-BE49-F238E27FC236}">
                      <a16:creationId xmlns:a16="http://schemas.microsoft.com/office/drawing/2014/main" id="{8ADB7F13-61D6-4480-AFF8-FDEA68094E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83" name="Rectangle : coins arrondis 182">
                <a:extLst>
                  <a:ext uri="{FF2B5EF4-FFF2-40B4-BE49-F238E27FC236}">
                    <a16:creationId xmlns:a16="http://schemas.microsoft.com/office/drawing/2014/main" id="{B805C3D7-8D9A-4A30-8889-8CE0903613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E3A8BCD-DE8F-489D-BB81-9C29A0F8AB2C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0DD9AC3-EECC-4B41-814C-D982EA63264F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6" name="Rectangle : coins arrondis 175">
              <a:extLst>
                <a:ext uri="{FF2B5EF4-FFF2-40B4-BE49-F238E27FC236}">
                  <a16:creationId xmlns:a16="http://schemas.microsoft.com/office/drawing/2014/main" id="{0B6AAE21-1A94-44B7-B55F-54B07D3C8CF4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7" name="Rectangle : coins arrondis 176">
              <a:extLst>
                <a:ext uri="{FF2B5EF4-FFF2-40B4-BE49-F238E27FC236}">
                  <a16:creationId xmlns:a16="http://schemas.microsoft.com/office/drawing/2014/main" id="{DFDA3E60-C36E-4C52-A246-782227B0F46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03769CBE-4DA3-4BF3-8409-C7E407F3E956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276" name="Groupe 275">
            <a:extLst>
              <a:ext uri="{FF2B5EF4-FFF2-40B4-BE49-F238E27FC236}">
                <a16:creationId xmlns:a16="http://schemas.microsoft.com/office/drawing/2014/main" id="{8D001978-2A11-443F-818A-EB20DE3E1B76}"/>
              </a:ext>
            </a:extLst>
          </p:cNvPr>
          <p:cNvGrpSpPr/>
          <p:nvPr/>
        </p:nvGrpSpPr>
        <p:grpSpPr>
          <a:xfrm rot="15458804">
            <a:off x="6732541" y="4110474"/>
            <a:ext cx="744107" cy="732184"/>
            <a:chOff x="4560167" y="3657907"/>
            <a:chExt cx="985035" cy="910389"/>
          </a:xfrm>
        </p:grpSpPr>
        <p:grpSp>
          <p:nvGrpSpPr>
            <p:cNvPr id="277" name="Groupe 276">
              <a:extLst>
                <a:ext uri="{FF2B5EF4-FFF2-40B4-BE49-F238E27FC236}">
                  <a16:creationId xmlns:a16="http://schemas.microsoft.com/office/drawing/2014/main" id="{46F34ECA-789A-4049-90C7-F00603B9A908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92" name="Groupe 291">
                <a:extLst>
                  <a:ext uri="{FF2B5EF4-FFF2-40B4-BE49-F238E27FC236}">
                    <a16:creationId xmlns:a16="http://schemas.microsoft.com/office/drawing/2014/main" id="{C3E3CFBE-0738-4715-ADF2-034030F3C7D9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98" name="Ellipse 297">
                  <a:extLst>
                    <a:ext uri="{FF2B5EF4-FFF2-40B4-BE49-F238E27FC236}">
                      <a16:creationId xmlns:a16="http://schemas.microsoft.com/office/drawing/2014/main" id="{6167FBCB-974B-4B68-8542-6633304727DA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9" name="Ellipse 298">
                  <a:extLst>
                    <a:ext uri="{FF2B5EF4-FFF2-40B4-BE49-F238E27FC236}">
                      <a16:creationId xmlns:a16="http://schemas.microsoft.com/office/drawing/2014/main" id="{885E35E4-DAB0-4DD2-9209-CEBA231AEC5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3" name="Rectangle : coins arrondis 292">
                <a:extLst>
                  <a:ext uri="{FF2B5EF4-FFF2-40B4-BE49-F238E27FC236}">
                    <a16:creationId xmlns:a16="http://schemas.microsoft.com/office/drawing/2014/main" id="{838D337E-3FBD-45CD-8DF3-51FB2541E35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94" name="Groupe 293">
                <a:extLst>
                  <a:ext uri="{FF2B5EF4-FFF2-40B4-BE49-F238E27FC236}">
                    <a16:creationId xmlns:a16="http://schemas.microsoft.com/office/drawing/2014/main" id="{53627135-F3A3-450E-B16B-A4BF83B1838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96" name="Ellipse 295">
                  <a:extLst>
                    <a:ext uri="{FF2B5EF4-FFF2-40B4-BE49-F238E27FC236}">
                      <a16:creationId xmlns:a16="http://schemas.microsoft.com/office/drawing/2014/main" id="{42E0F38C-05BE-4040-BF0A-20F53B7D87AF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7" name="Ellipse 296">
                  <a:extLst>
                    <a:ext uri="{FF2B5EF4-FFF2-40B4-BE49-F238E27FC236}">
                      <a16:creationId xmlns:a16="http://schemas.microsoft.com/office/drawing/2014/main" id="{1AC72979-E030-4430-8D5F-4BBE331B352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5" name="Rectangle : coins arrondis 294">
                <a:extLst>
                  <a:ext uri="{FF2B5EF4-FFF2-40B4-BE49-F238E27FC236}">
                    <a16:creationId xmlns:a16="http://schemas.microsoft.com/office/drawing/2014/main" id="{34C4E5D5-99C0-46D9-A081-55232DDCEEBF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78" name="Groupe 277">
              <a:extLst>
                <a:ext uri="{FF2B5EF4-FFF2-40B4-BE49-F238E27FC236}">
                  <a16:creationId xmlns:a16="http://schemas.microsoft.com/office/drawing/2014/main" id="{E9B07C43-9EED-4EC9-8E5C-123CB2EED3ED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84" name="Rectangle : coins arrondis 283">
                <a:extLst>
                  <a:ext uri="{FF2B5EF4-FFF2-40B4-BE49-F238E27FC236}">
                    <a16:creationId xmlns:a16="http://schemas.microsoft.com/office/drawing/2014/main" id="{23D37623-EDD8-42D6-88AC-69E168006ABB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85" name="Groupe 284">
                <a:extLst>
                  <a:ext uri="{FF2B5EF4-FFF2-40B4-BE49-F238E27FC236}">
                    <a16:creationId xmlns:a16="http://schemas.microsoft.com/office/drawing/2014/main" id="{A50FF36B-CB0A-4347-88FD-296715F5B64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90" name="Ellipse 289">
                  <a:extLst>
                    <a:ext uri="{FF2B5EF4-FFF2-40B4-BE49-F238E27FC236}">
                      <a16:creationId xmlns:a16="http://schemas.microsoft.com/office/drawing/2014/main" id="{1FFE49AF-404E-4D38-B8BF-731F42A133B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F09710D9-F620-4F44-B4D6-67D4BF510BAE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86" name="Groupe 285">
                <a:extLst>
                  <a:ext uri="{FF2B5EF4-FFF2-40B4-BE49-F238E27FC236}">
                    <a16:creationId xmlns:a16="http://schemas.microsoft.com/office/drawing/2014/main" id="{E2FEFC1B-8035-402C-BD23-6D4A431BBC7B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81258231-7B53-4611-BFB4-82E5BF943FC7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89" name="Ellipse 288">
                  <a:extLst>
                    <a:ext uri="{FF2B5EF4-FFF2-40B4-BE49-F238E27FC236}">
                      <a16:creationId xmlns:a16="http://schemas.microsoft.com/office/drawing/2014/main" id="{FD790FE0-08DA-4999-A827-8B0B604730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87" name="Rectangle : coins arrondis 286">
                <a:extLst>
                  <a:ext uri="{FF2B5EF4-FFF2-40B4-BE49-F238E27FC236}">
                    <a16:creationId xmlns:a16="http://schemas.microsoft.com/office/drawing/2014/main" id="{521DD55A-9ECC-4EB3-8F5F-8027DCD0E2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597536C3-1019-4CE4-8211-C335C1AEA5C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6EAB3254-29CD-467F-BCBC-D2482FECE629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1" name="Rectangle : coins arrondis 280">
              <a:extLst>
                <a:ext uri="{FF2B5EF4-FFF2-40B4-BE49-F238E27FC236}">
                  <a16:creationId xmlns:a16="http://schemas.microsoft.com/office/drawing/2014/main" id="{2853B64E-E0AE-463B-AE75-8CFFCC2958FF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2" name="Rectangle : coins arrondis 281">
              <a:extLst>
                <a:ext uri="{FF2B5EF4-FFF2-40B4-BE49-F238E27FC236}">
                  <a16:creationId xmlns:a16="http://schemas.microsoft.com/office/drawing/2014/main" id="{EFB708C1-F496-418A-B75F-BE5B3EBD125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3" name="Rectangle : coins arrondis 282">
              <a:extLst>
                <a:ext uri="{FF2B5EF4-FFF2-40B4-BE49-F238E27FC236}">
                  <a16:creationId xmlns:a16="http://schemas.microsoft.com/office/drawing/2014/main" id="{9E35012D-C35F-4847-8BEA-859BDA194397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4B6AB6AE-2092-48D4-933D-6EC15374C2B8}"/>
              </a:ext>
            </a:extLst>
          </p:cNvPr>
          <p:cNvGrpSpPr/>
          <p:nvPr/>
        </p:nvGrpSpPr>
        <p:grpSpPr>
          <a:xfrm rot="16200000">
            <a:off x="4838782" y="4097402"/>
            <a:ext cx="744107" cy="732184"/>
            <a:chOff x="4560167" y="3657907"/>
            <a:chExt cx="985035" cy="910389"/>
          </a:xfrm>
        </p:grpSpPr>
        <p:grpSp>
          <p:nvGrpSpPr>
            <p:cNvPr id="301" name="Groupe 300">
              <a:extLst>
                <a:ext uri="{FF2B5EF4-FFF2-40B4-BE49-F238E27FC236}">
                  <a16:creationId xmlns:a16="http://schemas.microsoft.com/office/drawing/2014/main" id="{9D01CAA4-0B16-4E97-AEBD-5C4961245571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316" name="Groupe 315">
                <a:extLst>
                  <a:ext uri="{FF2B5EF4-FFF2-40B4-BE49-F238E27FC236}">
                    <a16:creationId xmlns:a16="http://schemas.microsoft.com/office/drawing/2014/main" id="{1B85EE56-7912-45EE-BD21-74D654859D4C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322" name="Ellipse 321">
                  <a:extLst>
                    <a:ext uri="{FF2B5EF4-FFF2-40B4-BE49-F238E27FC236}">
                      <a16:creationId xmlns:a16="http://schemas.microsoft.com/office/drawing/2014/main" id="{3AEA7934-F272-4AF3-A4A1-8F03D9C48899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3" name="Ellipse 322">
                  <a:extLst>
                    <a:ext uri="{FF2B5EF4-FFF2-40B4-BE49-F238E27FC236}">
                      <a16:creationId xmlns:a16="http://schemas.microsoft.com/office/drawing/2014/main" id="{A31F77D5-9EB0-4D3E-9B75-F4EF680F8AE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7" name="Rectangle : coins arrondis 316">
                <a:extLst>
                  <a:ext uri="{FF2B5EF4-FFF2-40B4-BE49-F238E27FC236}">
                    <a16:creationId xmlns:a16="http://schemas.microsoft.com/office/drawing/2014/main" id="{961E7515-BDB7-4C77-A0C9-C8DC241E85F6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18" name="Groupe 317">
                <a:extLst>
                  <a:ext uri="{FF2B5EF4-FFF2-40B4-BE49-F238E27FC236}">
                    <a16:creationId xmlns:a16="http://schemas.microsoft.com/office/drawing/2014/main" id="{9A0BC07A-E860-4C27-B132-93B48E9A0798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320" name="Ellipse 319">
                  <a:extLst>
                    <a:ext uri="{FF2B5EF4-FFF2-40B4-BE49-F238E27FC236}">
                      <a16:creationId xmlns:a16="http://schemas.microsoft.com/office/drawing/2014/main" id="{7458E95D-6700-427B-97A2-B6C4AF166A2C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F1506E12-664B-4EE9-8E28-5C7C2B1971BC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9" name="Rectangle : coins arrondis 318">
                <a:extLst>
                  <a:ext uri="{FF2B5EF4-FFF2-40B4-BE49-F238E27FC236}">
                    <a16:creationId xmlns:a16="http://schemas.microsoft.com/office/drawing/2014/main" id="{698AA568-6A68-4097-94DC-2FBE6548C493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02" name="Groupe 301">
              <a:extLst>
                <a:ext uri="{FF2B5EF4-FFF2-40B4-BE49-F238E27FC236}">
                  <a16:creationId xmlns:a16="http://schemas.microsoft.com/office/drawing/2014/main" id="{274248BF-5C11-48E9-96A7-02BE04AC5AC2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308" name="Rectangle : coins arrondis 307">
                <a:extLst>
                  <a:ext uri="{FF2B5EF4-FFF2-40B4-BE49-F238E27FC236}">
                    <a16:creationId xmlns:a16="http://schemas.microsoft.com/office/drawing/2014/main" id="{3E07F722-7899-4BEB-B03B-6CF5692267EF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9" name="Groupe 308">
                <a:extLst>
                  <a:ext uri="{FF2B5EF4-FFF2-40B4-BE49-F238E27FC236}">
                    <a16:creationId xmlns:a16="http://schemas.microsoft.com/office/drawing/2014/main" id="{3A080C86-10ED-4168-A1D8-1691D219B55C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314" name="Ellipse 313">
                  <a:extLst>
                    <a:ext uri="{FF2B5EF4-FFF2-40B4-BE49-F238E27FC236}">
                      <a16:creationId xmlns:a16="http://schemas.microsoft.com/office/drawing/2014/main" id="{860202A2-DA6D-4C06-94D5-44D2003C2833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A270C9D5-AA20-4E2B-B451-6C0C10B4BFA1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310" name="Groupe 309">
                <a:extLst>
                  <a:ext uri="{FF2B5EF4-FFF2-40B4-BE49-F238E27FC236}">
                    <a16:creationId xmlns:a16="http://schemas.microsoft.com/office/drawing/2014/main" id="{E99C60AD-4853-4A4B-9EC3-555CE5CA293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15F228D3-9034-4478-86A8-70978554E81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3" name="Ellipse 312">
                  <a:extLst>
                    <a:ext uri="{FF2B5EF4-FFF2-40B4-BE49-F238E27FC236}">
                      <a16:creationId xmlns:a16="http://schemas.microsoft.com/office/drawing/2014/main" id="{B6058588-512C-4D8B-AE24-49DA4CE03129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1" name="Rectangle : coins arrondis 310">
                <a:extLst>
                  <a:ext uri="{FF2B5EF4-FFF2-40B4-BE49-F238E27FC236}">
                    <a16:creationId xmlns:a16="http://schemas.microsoft.com/office/drawing/2014/main" id="{81DCBB74-9127-4454-A23D-5A40B956AB6B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C0792B0F-1DAB-4361-9A52-40CBD96D1E0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108CC7C4-5444-4C15-8A55-FB013900641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5" name="Rectangle : coins arrondis 304">
              <a:extLst>
                <a:ext uri="{FF2B5EF4-FFF2-40B4-BE49-F238E27FC236}">
                  <a16:creationId xmlns:a16="http://schemas.microsoft.com/office/drawing/2014/main" id="{1A88405D-619B-428F-93C3-B4212BFC9021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6" name="Rectangle : coins arrondis 305">
              <a:extLst>
                <a:ext uri="{FF2B5EF4-FFF2-40B4-BE49-F238E27FC236}">
                  <a16:creationId xmlns:a16="http://schemas.microsoft.com/office/drawing/2014/main" id="{4679C7DE-FA31-4B79-955E-D498D4E98BB4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7" name="Rectangle : coins arrondis 306">
              <a:extLst>
                <a:ext uri="{FF2B5EF4-FFF2-40B4-BE49-F238E27FC236}">
                  <a16:creationId xmlns:a16="http://schemas.microsoft.com/office/drawing/2014/main" id="{E9FCADF0-4626-4148-ACA3-87AA9B539FB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26" name="Rectangle 325">
            <a:extLst>
              <a:ext uri="{FF2B5EF4-FFF2-40B4-BE49-F238E27FC236}">
                <a16:creationId xmlns:a16="http://schemas.microsoft.com/office/drawing/2014/main" id="{FA3E660C-0B4E-43D7-891F-4A66429171BD}"/>
              </a:ext>
            </a:extLst>
          </p:cNvPr>
          <p:cNvSpPr/>
          <p:nvPr/>
        </p:nvSpPr>
        <p:spPr>
          <a:xfrm rot="6127552">
            <a:off x="6186604" y="1111271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70229BC-28D6-4523-9795-EA1C62C45665}"/>
              </a:ext>
            </a:extLst>
          </p:cNvPr>
          <p:cNvSpPr/>
          <p:nvPr/>
        </p:nvSpPr>
        <p:spPr>
          <a:xfrm rot="6127552">
            <a:off x="3806156" y="675584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84073720-24E4-4AFC-8A4E-CF6B7F0CF9FB}"/>
              </a:ext>
            </a:extLst>
          </p:cNvPr>
          <p:cNvSpPr/>
          <p:nvPr/>
        </p:nvSpPr>
        <p:spPr>
          <a:xfrm rot="6127552">
            <a:off x="7004055" y="2660197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FD9CEB67-B2DF-4EB0-9FF0-CDEF69206B1F}"/>
              </a:ext>
            </a:extLst>
          </p:cNvPr>
          <p:cNvSpPr/>
          <p:nvPr/>
        </p:nvSpPr>
        <p:spPr>
          <a:xfrm rot="6127552">
            <a:off x="866122" y="1195010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AC392DD-DAA4-444F-A98A-871604F52AE4}"/>
              </a:ext>
            </a:extLst>
          </p:cNvPr>
          <p:cNvSpPr/>
          <p:nvPr/>
        </p:nvSpPr>
        <p:spPr>
          <a:xfrm rot="6127552">
            <a:off x="6495764" y="3870266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88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19</a:t>
            </a:fld>
            <a:endParaRPr lang="fr-FR" dirty="0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16200000">
            <a:off x="3585552" y="4082408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3282497">
            <a:off x="1074690" y="1546691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DE53BC0A-5812-467B-A3A7-1DF1BB7025CD}"/>
              </a:ext>
            </a:extLst>
          </p:cNvPr>
          <p:cNvGrpSpPr/>
          <p:nvPr/>
        </p:nvGrpSpPr>
        <p:grpSpPr>
          <a:xfrm rot="5400000">
            <a:off x="4202696" y="924546"/>
            <a:ext cx="744107" cy="732184"/>
            <a:chOff x="4560167" y="3657907"/>
            <a:chExt cx="985035" cy="910389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0EBCA8B0-9E7C-42CE-B3C2-93F93C5321F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09" name="Groupe 108">
                <a:extLst>
                  <a:ext uri="{FF2B5EF4-FFF2-40B4-BE49-F238E27FC236}">
                    <a16:creationId xmlns:a16="http://schemas.microsoft.com/office/drawing/2014/main" id="{020806EA-6B23-4B28-812D-E759AD17C3D3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193A5C92-BE0B-4925-9BFE-A651B2439F6C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6DD82CC-9CB8-452C-9667-786BC2D0EAC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0" name="Rectangle : coins arrondis 109">
                <a:extLst>
                  <a:ext uri="{FF2B5EF4-FFF2-40B4-BE49-F238E27FC236}">
                    <a16:creationId xmlns:a16="http://schemas.microsoft.com/office/drawing/2014/main" id="{B2D905DF-B3E1-42D0-B497-5C9749F2306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821312C4-9589-4C4B-98AC-E15BDBD0A26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13" name="Ellipse 112">
                  <a:extLst>
                    <a:ext uri="{FF2B5EF4-FFF2-40B4-BE49-F238E27FC236}">
                      <a16:creationId xmlns:a16="http://schemas.microsoft.com/office/drawing/2014/main" id="{C9438148-1A1C-43FB-BC0F-E276CD0DCA4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4" name="Ellipse 113">
                  <a:extLst>
                    <a:ext uri="{FF2B5EF4-FFF2-40B4-BE49-F238E27FC236}">
                      <a16:creationId xmlns:a16="http://schemas.microsoft.com/office/drawing/2014/main" id="{F3CE03BE-B11E-46AF-B78E-E9548197FF7B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2" name="Rectangle : coins arrondis 111">
                <a:extLst>
                  <a:ext uri="{FF2B5EF4-FFF2-40B4-BE49-F238E27FC236}">
                    <a16:creationId xmlns:a16="http://schemas.microsoft.com/office/drawing/2014/main" id="{7B88D2E9-3567-4EF1-90FA-59D0308F00B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AC5C9D14-7C41-4F13-A876-DA709CF5C29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01" name="Rectangle : coins arrondis 100">
                <a:extLst>
                  <a:ext uri="{FF2B5EF4-FFF2-40B4-BE49-F238E27FC236}">
                    <a16:creationId xmlns:a16="http://schemas.microsoft.com/office/drawing/2014/main" id="{0E6D2BC9-50F8-4E4B-BDC2-3EE42B6A2006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599209B5-392C-4474-A7E2-34B451AF609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07" name="Ellipse 106">
                  <a:extLst>
                    <a:ext uri="{FF2B5EF4-FFF2-40B4-BE49-F238E27FC236}">
                      <a16:creationId xmlns:a16="http://schemas.microsoft.com/office/drawing/2014/main" id="{47314453-5CEC-4725-8105-8292113C8F0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8" name="Ellipse 107">
                  <a:extLst>
                    <a:ext uri="{FF2B5EF4-FFF2-40B4-BE49-F238E27FC236}">
                      <a16:creationId xmlns:a16="http://schemas.microsoft.com/office/drawing/2014/main" id="{AE6D2AFD-8CBB-4308-8EF2-42F8450A58F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03" name="Groupe 102">
                <a:extLst>
                  <a:ext uri="{FF2B5EF4-FFF2-40B4-BE49-F238E27FC236}">
                    <a16:creationId xmlns:a16="http://schemas.microsoft.com/office/drawing/2014/main" id="{597E82F3-75C3-4E55-A424-F0173EA11231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05" name="Ellipse 104">
                  <a:extLst>
                    <a:ext uri="{FF2B5EF4-FFF2-40B4-BE49-F238E27FC236}">
                      <a16:creationId xmlns:a16="http://schemas.microsoft.com/office/drawing/2014/main" id="{C0183C2A-810C-4025-B52D-601B6E4DFE86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423B3A71-BA88-42F2-9A09-B013617D60E4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04" name="Rectangle : coins arrondis 103">
                <a:extLst>
                  <a:ext uri="{FF2B5EF4-FFF2-40B4-BE49-F238E27FC236}">
                    <a16:creationId xmlns:a16="http://schemas.microsoft.com/office/drawing/2014/main" id="{EA22BD61-BA73-4844-BFE1-B6A4E7324DC9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6E0DA39-F244-49EF-BA4A-06C11C7B89C2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BDB00657-FEEB-43F7-9107-FFE15AE318F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8" name="Rectangle : coins arrondis 97">
              <a:extLst>
                <a:ext uri="{FF2B5EF4-FFF2-40B4-BE49-F238E27FC236}">
                  <a16:creationId xmlns:a16="http://schemas.microsoft.com/office/drawing/2014/main" id="{85B18E96-D3C9-4F1B-8D84-33D07F648502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99" name="Rectangle : coins arrondis 98">
              <a:extLst>
                <a:ext uri="{FF2B5EF4-FFF2-40B4-BE49-F238E27FC236}">
                  <a16:creationId xmlns:a16="http://schemas.microsoft.com/office/drawing/2014/main" id="{A67282EF-4E52-4DB5-A5E2-8229083B7C2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00" name="Rectangle : coins arrondis 99">
              <a:extLst>
                <a:ext uri="{FF2B5EF4-FFF2-40B4-BE49-F238E27FC236}">
                  <a16:creationId xmlns:a16="http://schemas.microsoft.com/office/drawing/2014/main" id="{2BD841FB-4CA9-4495-9652-1A9C6D52D94B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5FE56F56-2B6E-4743-9B63-6BB38EB1133D}"/>
              </a:ext>
            </a:extLst>
          </p:cNvPr>
          <p:cNvGrpSpPr/>
          <p:nvPr/>
        </p:nvGrpSpPr>
        <p:grpSpPr>
          <a:xfrm rot="9602210">
            <a:off x="6483655" y="1598796"/>
            <a:ext cx="744107" cy="732184"/>
            <a:chOff x="4560167" y="3657907"/>
            <a:chExt cx="985035" cy="910389"/>
          </a:xfrm>
        </p:grpSpPr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C501020B-B404-4D33-81AB-78C8E9A5C0DA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33" name="Groupe 132">
                <a:extLst>
                  <a:ext uri="{FF2B5EF4-FFF2-40B4-BE49-F238E27FC236}">
                    <a16:creationId xmlns:a16="http://schemas.microsoft.com/office/drawing/2014/main" id="{A7C68E99-BEBD-42FF-AA47-8D1AC061A4A2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F4F8B659-9C65-41D2-BD3F-A40EE78A93B1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40" name="Ellipse 139">
                  <a:extLst>
                    <a:ext uri="{FF2B5EF4-FFF2-40B4-BE49-F238E27FC236}">
                      <a16:creationId xmlns:a16="http://schemas.microsoft.com/office/drawing/2014/main" id="{BF54A74B-43ED-4EB1-8D88-48B53F5FFB79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4" name="Rectangle : coins arrondis 133">
                <a:extLst>
                  <a:ext uri="{FF2B5EF4-FFF2-40B4-BE49-F238E27FC236}">
                    <a16:creationId xmlns:a16="http://schemas.microsoft.com/office/drawing/2014/main" id="{ACE014D6-A5DA-4983-82C9-86C86D16AC13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35" name="Groupe 134">
                <a:extLst>
                  <a:ext uri="{FF2B5EF4-FFF2-40B4-BE49-F238E27FC236}">
                    <a16:creationId xmlns:a16="http://schemas.microsoft.com/office/drawing/2014/main" id="{1982E5B0-494A-479E-B7E2-0985156510D4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37" name="Ellipse 136">
                  <a:extLst>
                    <a:ext uri="{FF2B5EF4-FFF2-40B4-BE49-F238E27FC236}">
                      <a16:creationId xmlns:a16="http://schemas.microsoft.com/office/drawing/2014/main" id="{FC7732D3-A8C7-4137-998D-3C56B9668680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8" name="Ellipse 137">
                  <a:extLst>
                    <a:ext uri="{FF2B5EF4-FFF2-40B4-BE49-F238E27FC236}">
                      <a16:creationId xmlns:a16="http://schemas.microsoft.com/office/drawing/2014/main" id="{9AC1DB06-456C-42E1-B900-3E8F1D0ACEF7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36" name="Rectangle : coins arrondis 135">
                <a:extLst>
                  <a:ext uri="{FF2B5EF4-FFF2-40B4-BE49-F238E27FC236}">
                    <a16:creationId xmlns:a16="http://schemas.microsoft.com/office/drawing/2014/main" id="{61D0F1B6-0073-4850-873E-3BF0D50421E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865EDCEA-9579-4D19-A2D9-0F4188A2D01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25" name="Rectangle : coins arrondis 124">
                <a:extLst>
                  <a:ext uri="{FF2B5EF4-FFF2-40B4-BE49-F238E27FC236}">
                    <a16:creationId xmlns:a16="http://schemas.microsoft.com/office/drawing/2014/main" id="{189784DC-9183-48A8-B7AE-439A6F508D9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26" name="Groupe 125">
                <a:extLst>
                  <a:ext uri="{FF2B5EF4-FFF2-40B4-BE49-F238E27FC236}">
                    <a16:creationId xmlns:a16="http://schemas.microsoft.com/office/drawing/2014/main" id="{3664D45B-5FB8-4FED-8131-8B82594FAB0D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31" name="Ellipse 130">
                  <a:extLst>
                    <a:ext uri="{FF2B5EF4-FFF2-40B4-BE49-F238E27FC236}">
                      <a16:creationId xmlns:a16="http://schemas.microsoft.com/office/drawing/2014/main" id="{3ECEDBC1-EE01-4B13-92C7-693BDD6A9571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C286366A-453B-482B-B8AD-638A18F527B5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27" name="Groupe 126">
                <a:extLst>
                  <a:ext uri="{FF2B5EF4-FFF2-40B4-BE49-F238E27FC236}">
                    <a16:creationId xmlns:a16="http://schemas.microsoft.com/office/drawing/2014/main" id="{012242B5-A44F-4507-9750-2050885CDCB8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121B7299-1975-44AF-8B79-4751426EBA3F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C710A297-0960-4F10-9DE3-0286656BEB9A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28" name="Rectangle : coins arrondis 127">
                <a:extLst>
                  <a:ext uri="{FF2B5EF4-FFF2-40B4-BE49-F238E27FC236}">
                    <a16:creationId xmlns:a16="http://schemas.microsoft.com/office/drawing/2014/main" id="{675C38C1-93D9-4FE3-BABD-6F7C06A4F35C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970665-CAB1-4F4E-B3EE-7000C689D356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4B5752E4-0C2E-4C59-8467-2CE1F50EF0A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2" name="Rectangle : coins arrondis 121">
              <a:extLst>
                <a:ext uri="{FF2B5EF4-FFF2-40B4-BE49-F238E27FC236}">
                  <a16:creationId xmlns:a16="http://schemas.microsoft.com/office/drawing/2014/main" id="{7E3D972A-E695-495C-9416-7458183B0D8A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3" name="Rectangle : coins arrondis 122">
              <a:extLst>
                <a:ext uri="{FF2B5EF4-FFF2-40B4-BE49-F238E27FC236}">
                  <a16:creationId xmlns:a16="http://schemas.microsoft.com/office/drawing/2014/main" id="{93CF120F-2438-431C-A853-8FC7CD89A9F6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5BA8FD92-5604-4603-95CC-4B959525C248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CBBDCEA9-1969-4D35-88A0-4E8AD73EB5AD}"/>
              </a:ext>
            </a:extLst>
          </p:cNvPr>
          <p:cNvGrpSpPr/>
          <p:nvPr/>
        </p:nvGrpSpPr>
        <p:grpSpPr>
          <a:xfrm rot="10800000">
            <a:off x="7094061" y="2988856"/>
            <a:ext cx="744107" cy="732184"/>
            <a:chOff x="4560167" y="3657907"/>
            <a:chExt cx="985035" cy="910389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EF06C38A-7598-4265-A942-DCA9807EBD6F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193" name="Groupe 192">
                <a:extLst>
                  <a:ext uri="{FF2B5EF4-FFF2-40B4-BE49-F238E27FC236}">
                    <a16:creationId xmlns:a16="http://schemas.microsoft.com/office/drawing/2014/main" id="{055465C3-8729-4296-AAA8-1CC746F47C64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6" name="Ellipse 225">
                  <a:extLst>
                    <a:ext uri="{FF2B5EF4-FFF2-40B4-BE49-F238E27FC236}">
                      <a16:creationId xmlns:a16="http://schemas.microsoft.com/office/drawing/2014/main" id="{ADE0EFB3-59A3-460B-80A3-B96F39A4F2F4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7" name="Ellipse 226">
                  <a:extLst>
                    <a:ext uri="{FF2B5EF4-FFF2-40B4-BE49-F238E27FC236}">
                      <a16:creationId xmlns:a16="http://schemas.microsoft.com/office/drawing/2014/main" id="{B26AB982-2A3B-4053-B17D-FF5FF02BD99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6" name="Rectangle : coins arrondis 195">
                <a:extLst>
                  <a:ext uri="{FF2B5EF4-FFF2-40B4-BE49-F238E27FC236}">
                    <a16:creationId xmlns:a16="http://schemas.microsoft.com/office/drawing/2014/main" id="{E5A49255-952A-419F-B671-0735734A55C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97" name="Groupe 196">
                <a:extLst>
                  <a:ext uri="{FF2B5EF4-FFF2-40B4-BE49-F238E27FC236}">
                    <a16:creationId xmlns:a16="http://schemas.microsoft.com/office/drawing/2014/main" id="{BD6C18BF-9EBD-4A06-8682-AF98E86D2915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99" name="Ellipse 198">
                  <a:extLst>
                    <a:ext uri="{FF2B5EF4-FFF2-40B4-BE49-F238E27FC236}">
                      <a16:creationId xmlns:a16="http://schemas.microsoft.com/office/drawing/2014/main" id="{FF3F1193-9600-4636-92FD-F196A9F9412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A6583FE5-1FE2-4410-89D1-FBFCC3265BB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98" name="Rectangle : coins arrondis 197">
                <a:extLst>
                  <a:ext uri="{FF2B5EF4-FFF2-40B4-BE49-F238E27FC236}">
                    <a16:creationId xmlns:a16="http://schemas.microsoft.com/office/drawing/2014/main" id="{2EE1CD02-55EB-41F4-A139-637FCCC06B69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1DEAC8BF-F910-4B92-9FD9-E111745A640A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179" name="Rectangle : coins arrondis 178">
                <a:extLst>
                  <a:ext uri="{FF2B5EF4-FFF2-40B4-BE49-F238E27FC236}">
                    <a16:creationId xmlns:a16="http://schemas.microsoft.com/office/drawing/2014/main" id="{E17A9414-3F9F-4434-9234-8D44975149FE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80" name="Groupe 179">
                <a:extLst>
                  <a:ext uri="{FF2B5EF4-FFF2-40B4-BE49-F238E27FC236}">
                    <a16:creationId xmlns:a16="http://schemas.microsoft.com/office/drawing/2014/main" id="{30FC35ED-1757-4026-814B-2C07BE3B3C15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EA7C5B40-E985-47F9-B374-82E7061BEE9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91" name="Ellipse 190">
                  <a:extLst>
                    <a:ext uri="{FF2B5EF4-FFF2-40B4-BE49-F238E27FC236}">
                      <a16:creationId xmlns:a16="http://schemas.microsoft.com/office/drawing/2014/main" id="{1D56D7D2-E445-452B-8A68-B4ED6E734F53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81" name="Groupe 180">
                <a:extLst>
                  <a:ext uri="{FF2B5EF4-FFF2-40B4-BE49-F238E27FC236}">
                    <a16:creationId xmlns:a16="http://schemas.microsoft.com/office/drawing/2014/main" id="{902447D1-0D6F-4B9B-AEB1-A50D27DE29D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185" name="Ellipse 184">
                  <a:extLst>
                    <a:ext uri="{FF2B5EF4-FFF2-40B4-BE49-F238E27FC236}">
                      <a16:creationId xmlns:a16="http://schemas.microsoft.com/office/drawing/2014/main" id="{82EA27D4-72A8-45C4-A8DE-642B21949308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87" name="Ellipse 186">
                  <a:extLst>
                    <a:ext uri="{FF2B5EF4-FFF2-40B4-BE49-F238E27FC236}">
                      <a16:creationId xmlns:a16="http://schemas.microsoft.com/office/drawing/2014/main" id="{8ADB7F13-61D6-4480-AFF8-FDEA68094E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83" name="Rectangle : coins arrondis 182">
                <a:extLst>
                  <a:ext uri="{FF2B5EF4-FFF2-40B4-BE49-F238E27FC236}">
                    <a16:creationId xmlns:a16="http://schemas.microsoft.com/office/drawing/2014/main" id="{B805C3D7-8D9A-4A30-8889-8CE0903613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E3A8BCD-DE8F-489D-BB81-9C29A0F8AB2C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0DD9AC3-EECC-4B41-814C-D982EA63264F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6" name="Rectangle : coins arrondis 175">
              <a:extLst>
                <a:ext uri="{FF2B5EF4-FFF2-40B4-BE49-F238E27FC236}">
                  <a16:creationId xmlns:a16="http://schemas.microsoft.com/office/drawing/2014/main" id="{0B6AAE21-1A94-44B7-B55F-54B07D3C8CF4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7" name="Rectangle : coins arrondis 176">
              <a:extLst>
                <a:ext uri="{FF2B5EF4-FFF2-40B4-BE49-F238E27FC236}">
                  <a16:creationId xmlns:a16="http://schemas.microsoft.com/office/drawing/2014/main" id="{DFDA3E60-C36E-4C52-A246-782227B0F46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03769CBE-4DA3-4BF3-8409-C7E407F3E956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276" name="Groupe 275">
            <a:extLst>
              <a:ext uri="{FF2B5EF4-FFF2-40B4-BE49-F238E27FC236}">
                <a16:creationId xmlns:a16="http://schemas.microsoft.com/office/drawing/2014/main" id="{8D001978-2A11-443F-818A-EB20DE3E1B76}"/>
              </a:ext>
            </a:extLst>
          </p:cNvPr>
          <p:cNvGrpSpPr/>
          <p:nvPr/>
        </p:nvGrpSpPr>
        <p:grpSpPr>
          <a:xfrm rot="15458804">
            <a:off x="6732541" y="4110474"/>
            <a:ext cx="744107" cy="732184"/>
            <a:chOff x="4560167" y="3657907"/>
            <a:chExt cx="985035" cy="910389"/>
          </a:xfrm>
        </p:grpSpPr>
        <p:grpSp>
          <p:nvGrpSpPr>
            <p:cNvPr id="277" name="Groupe 276">
              <a:extLst>
                <a:ext uri="{FF2B5EF4-FFF2-40B4-BE49-F238E27FC236}">
                  <a16:creationId xmlns:a16="http://schemas.microsoft.com/office/drawing/2014/main" id="{46F34ECA-789A-4049-90C7-F00603B9A908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92" name="Groupe 291">
                <a:extLst>
                  <a:ext uri="{FF2B5EF4-FFF2-40B4-BE49-F238E27FC236}">
                    <a16:creationId xmlns:a16="http://schemas.microsoft.com/office/drawing/2014/main" id="{C3E3CFBE-0738-4715-ADF2-034030F3C7D9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98" name="Ellipse 297">
                  <a:extLst>
                    <a:ext uri="{FF2B5EF4-FFF2-40B4-BE49-F238E27FC236}">
                      <a16:creationId xmlns:a16="http://schemas.microsoft.com/office/drawing/2014/main" id="{6167FBCB-974B-4B68-8542-6633304727DA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9" name="Ellipse 298">
                  <a:extLst>
                    <a:ext uri="{FF2B5EF4-FFF2-40B4-BE49-F238E27FC236}">
                      <a16:creationId xmlns:a16="http://schemas.microsoft.com/office/drawing/2014/main" id="{885E35E4-DAB0-4DD2-9209-CEBA231AEC5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3" name="Rectangle : coins arrondis 292">
                <a:extLst>
                  <a:ext uri="{FF2B5EF4-FFF2-40B4-BE49-F238E27FC236}">
                    <a16:creationId xmlns:a16="http://schemas.microsoft.com/office/drawing/2014/main" id="{838D337E-3FBD-45CD-8DF3-51FB2541E35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94" name="Groupe 293">
                <a:extLst>
                  <a:ext uri="{FF2B5EF4-FFF2-40B4-BE49-F238E27FC236}">
                    <a16:creationId xmlns:a16="http://schemas.microsoft.com/office/drawing/2014/main" id="{53627135-F3A3-450E-B16B-A4BF83B1838C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96" name="Ellipse 295">
                  <a:extLst>
                    <a:ext uri="{FF2B5EF4-FFF2-40B4-BE49-F238E27FC236}">
                      <a16:creationId xmlns:a16="http://schemas.microsoft.com/office/drawing/2014/main" id="{42E0F38C-05BE-4040-BF0A-20F53B7D87AF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7" name="Ellipse 296">
                  <a:extLst>
                    <a:ext uri="{FF2B5EF4-FFF2-40B4-BE49-F238E27FC236}">
                      <a16:creationId xmlns:a16="http://schemas.microsoft.com/office/drawing/2014/main" id="{1AC72979-E030-4430-8D5F-4BBE331B352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5" name="Rectangle : coins arrondis 294">
                <a:extLst>
                  <a:ext uri="{FF2B5EF4-FFF2-40B4-BE49-F238E27FC236}">
                    <a16:creationId xmlns:a16="http://schemas.microsoft.com/office/drawing/2014/main" id="{34C4E5D5-99C0-46D9-A081-55232DDCEEBF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78" name="Groupe 277">
              <a:extLst>
                <a:ext uri="{FF2B5EF4-FFF2-40B4-BE49-F238E27FC236}">
                  <a16:creationId xmlns:a16="http://schemas.microsoft.com/office/drawing/2014/main" id="{E9B07C43-9EED-4EC9-8E5C-123CB2EED3ED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84" name="Rectangle : coins arrondis 283">
                <a:extLst>
                  <a:ext uri="{FF2B5EF4-FFF2-40B4-BE49-F238E27FC236}">
                    <a16:creationId xmlns:a16="http://schemas.microsoft.com/office/drawing/2014/main" id="{23D37623-EDD8-42D6-88AC-69E168006ABB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85" name="Groupe 284">
                <a:extLst>
                  <a:ext uri="{FF2B5EF4-FFF2-40B4-BE49-F238E27FC236}">
                    <a16:creationId xmlns:a16="http://schemas.microsoft.com/office/drawing/2014/main" id="{A50FF36B-CB0A-4347-88FD-296715F5B64E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90" name="Ellipse 289">
                  <a:extLst>
                    <a:ext uri="{FF2B5EF4-FFF2-40B4-BE49-F238E27FC236}">
                      <a16:creationId xmlns:a16="http://schemas.microsoft.com/office/drawing/2014/main" id="{1FFE49AF-404E-4D38-B8BF-731F42A133B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F09710D9-F620-4F44-B4D6-67D4BF510BAE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86" name="Groupe 285">
                <a:extLst>
                  <a:ext uri="{FF2B5EF4-FFF2-40B4-BE49-F238E27FC236}">
                    <a16:creationId xmlns:a16="http://schemas.microsoft.com/office/drawing/2014/main" id="{E2FEFC1B-8035-402C-BD23-6D4A431BBC7B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88" name="Ellipse 287">
                  <a:extLst>
                    <a:ext uri="{FF2B5EF4-FFF2-40B4-BE49-F238E27FC236}">
                      <a16:creationId xmlns:a16="http://schemas.microsoft.com/office/drawing/2014/main" id="{81258231-7B53-4611-BFB4-82E5BF943FC7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89" name="Ellipse 288">
                  <a:extLst>
                    <a:ext uri="{FF2B5EF4-FFF2-40B4-BE49-F238E27FC236}">
                      <a16:creationId xmlns:a16="http://schemas.microsoft.com/office/drawing/2014/main" id="{FD790FE0-08DA-4999-A827-8B0B604730C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87" name="Rectangle : coins arrondis 286">
                <a:extLst>
                  <a:ext uri="{FF2B5EF4-FFF2-40B4-BE49-F238E27FC236}">
                    <a16:creationId xmlns:a16="http://schemas.microsoft.com/office/drawing/2014/main" id="{521DD55A-9ECC-4EB3-8F5F-8027DCD0E26F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597536C3-1019-4CE4-8211-C335C1AEA5C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6EAB3254-29CD-467F-BCBC-D2482FECE629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1" name="Rectangle : coins arrondis 280">
              <a:extLst>
                <a:ext uri="{FF2B5EF4-FFF2-40B4-BE49-F238E27FC236}">
                  <a16:creationId xmlns:a16="http://schemas.microsoft.com/office/drawing/2014/main" id="{2853B64E-E0AE-463B-AE75-8CFFCC2958FF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2" name="Rectangle : coins arrondis 281">
              <a:extLst>
                <a:ext uri="{FF2B5EF4-FFF2-40B4-BE49-F238E27FC236}">
                  <a16:creationId xmlns:a16="http://schemas.microsoft.com/office/drawing/2014/main" id="{EFB708C1-F496-418A-B75F-BE5B3EBD1250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83" name="Rectangle : coins arrondis 282">
              <a:extLst>
                <a:ext uri="{FF2B5EF4-FFF2-40B4-BE49-F238E27FC236}">
                  <a16:creationId xmlns:a16="http://schemas.microsoft.com/office/drawing/2014/main" id="{9E35012D-C35F-4847-8BEA-859BDA194397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4B6AB6AE-2092-48D4-933D-6EC15374C2B8}"/>
              </a:ext>
            </a:extLst>
          </p:cNvPr>
          <p:cNvGrpSpPr/>
          <p:nvPr/>
        </p:nvGrpSpPr>
        <p:grpSpPr>
          <a:xfrm rot="16200000">
            <a:off x="3840464" y="4078541"/>
            <a:ext cx="744107" cy="732184"/>
            <a:chOff x="4560167" y="3657907"/>
            <a:chExt cx="985035" cy="910389"/>
          </a:xfrm>
        </p:grpSpPr>
        <p:grpSp>
          <p:nvGrpSpPr>
            <p:cNvPr id="301" name="Groupe 300">
              <a:extLst>
                <a:ext uri="{FF2B5EF4-FFF2-40B4-BE49-F238E27FC236}">
                  <a16:creationId xmlns:a16="http://schemas.microsoft.com/office/drawing/2014/main" id="{9D01CAA4-0B16-4E97-AEBD-5C4961245571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316" name="Groupe 315">
                <a:extLst>
                  <a:ext uri="{FF2B5EF4-FFF2-40B4-BE49-F238E27FC236}">
                    <a16:creationId xmlns:a16="http://schemas.microsoft.com/office/drawing/2014/main" id="{1B85EE56-7912-45EE-BD21-74D654859D4C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322" name="Ellipse 321">
                  <a:extLst>
                    <a:ext uri="{FF2B5EF4-FFF2-40B4-BE49-F238E27FC236}">
                      <a16:creationId xmlns:a16="http://schemas.microsoft.com/office/drawing/2014/main" id="{3AEA7934-F272-4AF3-A4A1-8F03D9C48899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3" name="Ellipse 322">
                  <a:extLst>
                    <a:ext uri="{FF2B5EF4-FFF2-40B4-BE49-F238E27FC236}">
                      <a16:creationId xmlns:a16="http://schemas.microsoft.com/office/drawing/2014/main" id="{A31F77D5-9EB0-4D3E-9B75-F4EF680F8AEA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7" name="Rectangle : coins arrondis 316">
                <a:extLst>
                  <a:ext uri="{FF2B5EF4-FFF2-40B4-BE49-F238E27FC236}">
                    <a16:creationId xmlns:a16="http://schemas.microsoft.com/office/drawing/2014/main" id="{961E7515-BDB7-4C77-A0C9-C8DC241E85F6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18" name="Groupe 317">
                <a:extLst>
                  <a:ext uri="{FF2B5EF4-FFF2-40B4-BE49-F238E27FC236}">
                    <a16:creationId xmlns:a16="http://schemas.microsoft.com/office/drawing/2014/main" id="{9A0BC07A-E860-4C27-B132-93B48E9A0798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320" name="Ellipse 319">
                  <a:extLst>
                    <a:ext uri="{FF2B5EF4-FFF2-40B4-BE49-F238E27FC236}">
                      <a16:creationId xmlns:a16="http://schemas.microsoft.com/office/drawing/2014/main" id="{7458E95D-6700-427B-97A2-B6C4AF166A2C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F1506E12-664B-4EE9-8E28-5C7C2B1971BC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9" name="Rectangle : coins arrondis 318">
                <a:extLst>
                  <a:ext uri="{FF2B5EF4-FFF2-40B4-BE49-F238E27FC236}">
                    <a16:creationId xmlns:a16="http://schemas.microsoft.com/office/drawing/2014/main" id="{698AA568-6A68-4097-94DC-2FBE6548C493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02" name="Groupe 301">
              <a:extLst>
                <a:ext uri="{FF2B5EF4-FFF2-40B4-BE49-F238E27FC236}">
                  <a16:creationId xmlns:a16="http://schemas.microsoft.com/office/drawing/2014/main" id="{274248BF-5C11-48E9-96A7-02BE04AC5AC2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308" name="Rectangle : coins arrondis 307">
                <a:extLst>
                  <a:ext uri="{FF2B5EF4-FFF2-40B4-BE49-F238E27FC236}">
                    <a16:creationId xmlns:a16="http://schemas.microsoft.com/office/drawing/2014/main" id="{3E07F722-7899-4BEB-B03B-6CF5692267EF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9" name="Groupe 308">
                <a:extLst>
                  <a:ext uri="{FF2B5EF4-FFF2-40B4-BE49-F238E27FC236}">
                    <a16:creationId xmlns:a16="http://schemas.microsoft.com/office/drawing/2014/main" id="{3A080C86-10ED-4168-A1D8-1691D219B55C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314" name="Ellipse 313">
                  <a:extLst>
                    <a:ext uri="{FF2B5EF4-FFF2-40B4-BE49-F238E27FC236}">
                      <a16:creationId xmlns:a16="http://schemas.microsoft.com/office/drawing/2014/main" id="{860202A2-DA6D-4C06-94D5-44D2003C2833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A270C9D5-AA20-4E2B-B451-6C0C10B4BFA1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310" name="Groupe 309">
                <a:extLst>
                  <a:ext uri="{FF2B5EF4-FFF2-40B4-BE49-F238E27FC236}">
                    <a16:creationId xmlns:a16="http://schemas.microsoft.com/office/drawing/2014/main" id="{E99C60AD-4853-4A4B-9EC3-555CE5CA2935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15F228D3-9034-4478-86A8-70978554E81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13" name="Ellipse 312">
                  <a:extLst>
                    <a:ext uri="{FF2B5EF4-FFF2-40B4-BE49-F238E27FC236}">
                      <a16:creationId xmlns:a16="http://schemas.microsoft.com/office/drawing/2014/main" id="{B6058588-512C-4D8B-AE24-49DA4CE03129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1" name="Rectangle : coins arrondis 310">
                <a:extLst>
                  <a:ext uri="{FF2B5EF4-FFF2-40B4-BE49-F238E27FC236}">
                    <a16:creationId xmlns:a16="http://schemas.microsoft.com/office/drawing/2014/main" id="{81DCBB74-9127-4454-A23D-5A40B956AB6B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C0792B0F-1DAB-4361-9A52-40CBD96D1E0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108CC7C4-5444-4C15-8A55-FB0139006411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5" name="Rectangle : coins arrondis 304">
              <a:extLst>
                <a:ext uri="{FF2B5EF4-FFF2-40B4-BE49-F238E27FC236}">
                  <a16:creationId xmlns:a16="http://schemas.microsoft.com/office/drawing/2014/main" id="{1A88405D-619B-428F-93C3-B4212BFC9021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6" name="Rectangle : coins arrondis 305">
              <a:extLst>
                <a:ext uri="{FF2B5EF4-FFF2-40B4-BE49-F238E27FC236}">
                  <a16:creationId xmlns:a16="http://schemas.microsoft.com/office/drawing/2014/main" id="{4679C7DE-FA31-4B79-955E-D498D4E98BB4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7" name="Rectangle : coins arrondis 306">
              <a:extLst>
                <a:ext uri="{FF2B5EF4-FFF2-40B4-BE49-F238E27FC236}">
                  <a16:creationId xmlns:a16="http://schemas.microsoft.com/office/drawing/2014/main" id="{E9FCADF0-4626-4148-ACA3-87AA9B539FB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26" name="Rectangle 325">
            <a:extLst>
              <a:ext uri="{FF2B5EF4-FFF2-40B4-BE49-F238E27FC236}">
                <a16:creationId xmlns:a16="http://schemas.microsoft.com/office/drawing/2014/main" id="{FA3E660C-0B4E-43D7-891F-4A66429171BD}"/>
              </a:ext>
            </a:extLst>
          </p:cNvPr>
          <p:cNvSpPr/>
          <p:nvPr/>
        </p:nvSpPr>
        <p:spPr>
          <a:xfrm rot="6127552">
            <a:off x="6186604" y="1111271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70229BC-28D6-4523-9795-EA1C62C45665}"/>
              </a:ext>
            </a:extLst>
          </p:cNvPr>
          <p:cNvSpPr/>
          <p:nvPr/>
        </p:nvSpPr>
        <p:spPr>
          <a:xfrm rot="6127552">
            <a:off x="3806156" y="675584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84073720-24E4-4AFC-8A4E-CF6B7F0CF9FB}"/>
              </a:ext>
            </a:extLst>
          </p:cNvPr>
          <p:cNvSpPr/>
          <p:nvPr/>
        </p:nvSpPr>
        <p:spPr>
          <a:xfrm rot="6127552">
            <a:off x="7004055" y="2660197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FD9CEB67-B2DF-4EB0-9FF0-CDEF69206B1F}"/>
              </a:ext>
            </a:extLst>
          </p:cNvPr>
          <p:cNvSpPr/>
          <p:nvPr/>
        </p:nvSpPr>
        <p:spPr>
          <a:xfrm rot="6127552">
            <a:off x="866122" y="1195010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94134F8-D60B-4E23-8DB0-47FCACFEFC33}"/>
              </a:ext>
            </a:extLst>
          </p:cNvPr>
          <p:cNvSpPr/>
          <p:nvPr/>
        </p:nvSpPr>
        <p:spPr>
          <a:xfrm rot="6127552">
            <a:off x="6495764" y="3870266"/>
            <a:ext cx="1196589" cy="1318403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2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9FE603A-94A0-7820-917A-ED858B7501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F1A71D-E4A9-5CD4-2E33-8D7AF920D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0A8784-7A0B-4164-BD74-77224951A4A4}"/>
              </a:ext>
            </a:extLst>
          </p:cNvPr>
          <p:cNvSpPr txBox="1"/>
          <p:nvPr/>
        </p:nvSpPr>
        <p:spPr>
          <a:xfrm>
            <a:off x="1057103" y="1462284"/>
            <a:ext cx="5038898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b="1" dirty="0"/>
              <a:t>Point préliminaire (10-15min)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Retour JJCR (doctorante Docking)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Retour GDR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USBL</a:t>
            </a:r>
          </a:p>
          <a:p>
            <a:endParaRPr lang="fr-FR" dirty="0"/>
          </a:p>
          <a:p>
            <a:r>
              <a:rPr lang="fr-FR" b="1" dirty="0"/>
              <a:t>Rappel CONOPS et Travaux préliminaires (5 min)</a:t>
            </a:r>
          </a:p>
          <a:p>
            <a:endParaRPr lang="fr-FR" dirty="0"/>
          </a:p>
          <a:p>
            <a:r>
              <a:rPr lang="fr-FR" b="1" dirty="0"/>
              <a:t>Bibliographie du </a:t>
            </a:r>
            <a:r>
              <a:rPr lang="fr-FR" b="1" dirty="0" err="1"/>
              <a:t>docking</a:t>
            </a:r>
            <a:r>
              <a:rPr lang="fr-FR" b="1" dirty="0"/>
              <a:t> (40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Papiers sur mon sujet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Fossen</a:t>
            </a:r>
            <a:r>
              <a:rPr lang="fr-FR" dirty="0"/>
              <a:t> &amp;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Caméra GS/RS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Contrôle précis d’un point pour </a:t>
            </a:r>
            <a:r>
              <a:rPr lang="fr-FR" dirty="0" err="1"/>
              <a:t>docking</a:t>
            </a:r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50B1025-DFA9-4B44-9147-2EE35F358BDB}"/>
              </a:ext>
            </a:extLst>
          </p:cNvPr>
          <p:cNvSpPr txBox="1"/>
          <p:nvPr/>
        </p:nvSpPr>
        <p:spPr>
          <a:xfrm>
            <a:off x="6091151" y="1462283"/>
            <a:ext cx="5038898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b="1" dirty="0"/>
              <a:t>Avancées Caméra GS/RS</a:t>
            </a:r>
          </a:p>
          <a:p>
            <a:endParaRPr lang="fr-FR" b="1" dirty="0"/>
          </a:p>
          <a:p>
            <a:r>
              <a:rPr lang="fr-FR" b="1" dirty="0"/>
              <a:t>La suite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Simulation – Jumeau numérique - Quaternions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Composants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Porteur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pour contrôle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Triturer équations </a:t>
            </a:r>
            <a:r>
              <a:rPr lang="fr-FR" dirty="0" err="1"/>
              <a:t>Fossen</a:t>
            </a:r>
            <a:r>
              <a:rPr lang="fr-FR" dirty="0"/>
              <a:t> pour contrôle essaim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1534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7EE11856-4167-73D5-182B-EBFEC1B3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DF6FAB-6125-4A48-0574-753D3E7EA4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35989"/>
            <a:ext cx="12192000" cy="685800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pic>
        <p:nvPicPr>
          <p:cNvPr id="13" name="Projet ESPADON - Docking Direct2">
            <a:hlinkClick r:id="" action="ppaction://media"/>
            <a:extLst>
              <a:ext uri="{FF2B5EF4-FFF2-40B4-BE49-F238E27FC236}">
                <a16:creationId xmlns:a16="http://schemas.microsoft.com/office/drawing/2014/main" id="{6C53456A-52D0-6826-4A13-0A1E9E5F9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2110" y="1015664"/>
            <a:ext cx="8527780" cy="4796877"/>
          </a:xfrm>
          <a:prstGeom prst="rect">
            <a:avLst/>
          </a:prstGeom>
        </p:spPr>
      </p:pic>
      <p:sp>
        <p:nvSpPr>
          <p:cNvPr id="133" name="Google Shape;133;g1ada96bcbcc_0_16">
            <a:extLst>
              <a:ext uri="{FF2B5EF4-FFF2-40B4-BE49-F238E27FC236}">
                <a16:creationId xmlns:a16="http://schemas.microsoft.com/office/drawing/2014/main" id="{BBD000A9-7293-D155-2141-C1617DB3EC14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28ACE4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135;g1ada96bcbcc_0_16">
            <a:extLst>
              <a:ext uri="{FF2B5EF4-FFF2-40B4-BE49-F238E27FC236}">
                <a16:creationId xmlns:a16="http://schemas.microsoft.com/office/drawing/2014/main" id="{5AE0A45E-C856-40DF-FFA2-4F69C3ED7F51}"/>
              </a:ext>
            </a:extLst>
          </p:cNvPr>
          <p:cNvCxnSpPr>
            <a:cxnSpLocks/>
          </p:cNvCxnSpPr>
          <p:nvPr/>
        </p:nvCxnSpPr>
        <p:spPr>
          <a:xfrm>
            <a:off x="534476" y="717059"/>
            <a:ext cx="3793080" cy="0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38;g1ada96bcbcc_0_16">
            <a:extLst>
              <a:ext uri="{FF2B5EF4-FFF2-40B4-BE49-F238E27FC236}">
                <a16:creationId xmlns:a16="http://schemas.microsoft.com/office/drawing/2014/main" id="{07B62A79-F3C5-4921-25E0-CDD2B93DB33C}"/>
              </a:ext>
            </a:extLst>
          </p:cNvPr>
          <p:cNvSpPr txBox="1"/>
          <p:nvPr/>
        </p:nvSpPr>
        <p:spPr>
          <a:xfrm>
            <a:off x="534476" y="235260"/>
            <a:ext cx="3856455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20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Résultats</a:t>
            </a:r>
            <a:r>
              <a:rPr lang="en-US" sz="220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 du </a:t>
            </a:r>
            <a:r>
              <a:rPr lang="en-US" sz="220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guidage</a:t>
            </a:r>
            <a:r>
              <a:rPr lang="en-US" sz="220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 par vision</a:t>
            </a:r>
            <a:endParaRPr sz="2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137;g1ada96bcbcc_0_16">
            <a:extLst>
              <a:ext uri="{FF2B5EF4-FFF2-40B4-BE49-F238E27FC236}">
                <a16:creationId xmlns:a16="http://schemas.microsoft.com/office/drawing/2014/main" id="{C66C3A26-F3D3-0471-CE74-70B81423BDE6}"/>
              </a:ext>
            </a:extLst>
          </p:cNvPr>
          <p:cNvSpPr txBox="1"/>
          <p:nvPr/>
        </p:nvSpPr>
        <p:spPr>
          <a:xfrm>
            <a:off x="5622227" y="6313533"/>
            <a:ext cx="948579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333" dirty="0">
                <a:solidFill>
                  <a:srgbClr val="FBF5F3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9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37;g1ada96bcbcc_0_16">
            <a:extLst>
              <a:ext uri="{FF2B5EF4-FFF2-40B4-BE49-F238E27FC236}">
                <a16:creationId xmlns:a16="http://schemas.microsoft.com/office/drawing/2014/main" id="{F77FF553-F4F2-4E1A-83A3-ED49E7AE3B80}"/>
              </a:ext>
            </a:extLst>
          </p:cNvPr>
          <p:cNvSpPr txBox="1"/>
          <p:nvPr/>
        </p:nvSpPr>
        <p:spPr>
          <a:xfrm>
            <a:off x="10058400" y="6319373"/>
            <a:ext cx="19507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ROB 24</a:t>
            </a:r>
            <a:endParaRPr lang="fr-FR" sz="90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35;g1ada96bcbcc_0_16">
            <a:extLst>
              <a:ext uri="{FF2B5EF4-FFF2-40B4-BE49-F238E27FC236}">
                <a16:creationId xmlns:a16="http://schemas.microsoft.com/office/drawing/2014/main" id="{88B6B995-6C73-34EE-7B73-21D437388F9F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832110" y="3414103"/>
            <a:ext cx="8527780" cy="618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35;g1ada96bcbcc_0_16">
            <a:extLst>
              <a:ext uri="{FF2B5EF4-FFF2-40B4-BE49-F238E27FC236}">
                <a16:creationId xmlns:a16="http://schemas.microsoft.com/office/drawing/2014/main" id="{2AE51F56-A5C9-FBD9-0916-C2E0F893AF1E}"/>
              </a:ext>
            </a:extLst>
          </p:cNvPr>
          <p:cNvCxnSpPr>
            <a:cxnSpLocks/>
          </p:cNvCxnSpPr>
          <p:nvPr/>
        </p:nvCxnSpPr>
        <p:spPr>
          <a:xfrm>
            <a:off x="6117774" y="1028586"/>
            <a:ext cx="0" cy="2358358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30B8A-3696-7190-4424-E43CC642A161}"/>
              </a:ext>
            </a:extLst>
          </p:cNvPr>
          <p:cNvSpPr/>
          <p:nvPr/>
        </p:nvSpPr>
        <p:spPr>
          <a:xfrm>
            <a:off x="1832110" y="1015665"/>
            <a:ext cx="8540352" cy="4786585"/>
          </a:xfrm>
          <a:prstGeom prst="rect">
            <a:avLst/>
          </a:prstGeom>
          <a:noFill/>
          <a:ln w="38100">
            <a:solidFill>
              <a:srgbClr val="28A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137;g1ada96bcbcc_0_16">
            <a:extLst>
              <a:ext uri="{FF2B5EF4-FFF2-40B4-BE49-F238E27FC236}">
                <a16:creationId xmlns:a16="http://schemas.microsoft.com/office/drawing/2014/main" id="{A9D679BE-0DAD-D442-F4B0-5B4E36BB3CDA}"/>
              </a:ext>
            </a:extLst>
          </p:cNvPr>
          <p:cNvSpPr txBox="1"/>
          <p:nvPr/>
        </p:nvSpPr>
        <p:spPr>
          <a:xfrm>
            <a:off x="356317" y="6319373"/>
            <a:ext cx="22102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PROJET ESPADON</a:t>
            </a:r>
            <a:endParaRPr sz="900" dirty="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83D28D9-8443-DC85-F536-90828D2F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17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44E86255-113F-CF70-DEA7-76733628C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958BC2-C87D-87C6-39CE-2AA03510C1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35989"/>
            <a:ext cx="12192000" cy="685800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33" name="Google Shape;133;g1ada96bcbcc_0_16">
            <a:extLst>
              <a:ext uri="{FF2B5EF4-FFF2-40B4-BE49-F238E27FC236}">
                <a16:creationId xmlns:a16="http://schemas.microsoft.com/office/drawing/2014/main" id="{A39DAC88-100B-E9D6-8E87-E5227B1C0ABA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28ACE4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135;g1ada96bcbcc_0_16">
            <a:extLst>
              <a:ext uri="{FF2B5EF4-FFF2-40B4-BE49-F238E27FC236}">
                <a16:creationId xmlns:a16="http://schemas.microsoft.com/office/drawing/2014/main" id="{D9909FAB-6FC5-053B-AB95-D1EB73DE321E}"/>
              </a:ext>
            </a:extLst>
          </p:cNvPr>
          <p:cNvCxnSpPr>
            <a:cxnSpLocks/>
          </p:cNvCxnSpPr>
          <p:nvPr/>
        </p:nvCxnSpPr>
        <p:spPr>
          <a:xfrm>
            <a:off x="534476" y="717059"/>
            <a:ext cx="2925161" cy="0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38;g1ada96bcbcc_0_16">
            <a:extLst>
              <a:ext uri="{FF2B5EF4-FFF2-40B4-BE49-F238E27FC236}">
                <a16:creationId xmlns:a16="http://schemas.microsoft.com/office/drawing/2014/main" id="{25EAFE4B-2081-2A36-335B-82BF3CCF40D9}"/>
              </a:ext>
            </a:extLst>
          </p:cNvPr>
          <p:cNvSpPr txBox="1"/>
          <p:nvPr/>
        </p:nvSpPr>
        <p:spPr>
          <a:xfrm>
            <a:off x="534476" y="235260"/>
            <a:ext cx="4252943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20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Simulation sous Gazebo</a:t>
            </a:r>
            <a:endParaRPr sz="2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37;g1ada96bcbcc_0_16">
            <a:extLst>
              <a:ext uri="{FF2B5EF4-FFF2-40B4-BE49-F238E27FC236}">
                <a16:creationId xmlns:a16="http://schemas.microsoft.com/office/drawing/2014/main" id="{A07A38D4-9DEE-64CA-3DBD-C697321A986D}"/>
              </a:ext>
            </a:extLst>
          </p:cNvPr>
          <p:cNvSpPr txBox="1"/>
          <p:nvPr/>
        </p:nvSpPr>
        <p:spPr>
          <a:xfrm>
            <a:off x="10058400" y="6319373"/>
            <a:ext cx="19507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ROB 24</a:t>
            </a:r>
            <a:endParaRPr lang="fr-FR" sz="90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37;g1ada96bcbcc_0_16">
            <a:extLst>
              <a:ext uri="{FF2B5EF4-FFF2-40B4-BE49-F238E27FC236}">
                <a16:creationId xmlns:a16="http://schemas.microsoft.com/office/drawing/2014/main" id="{DDA82FDC-EAB5-8077-8DDA-90B2122DDC13}"/>
              </a:ext>
            </a:extLst>
          </p:cNvPr>
          <p:cNvSpPr txBox="1"/>
          <p:nvPr/>
        </p:nvSpPr>
        <p:spPr>
          <a:xfrm>
            <a:off x="5622227" y="6313533"/>
            <a:ext cx="948579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333" dirty="0">
                <a:solidFill>
                  <a:srgbClr val="FBF5F3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 sz="9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DockingSimulation">
            <a:hlinkClick r:id="" action="ppaction://media"/>
            <a:extLst>
              <a:ext uri="{FF2B5EF4-FFF2-40B4-BE49-F238E27FC236}">
                <a16:creationId xmlns:a16="http://schemas.microsoft.com/office/drawing/2014/main" id="{6A0B0BDD-DEC0-2707-BCDA-BA4DB13F00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2110" y="1023489"/>
            <a:ext cx="8527780" cy="47968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E6B759-4F9D-7454-375A-4D146DF8EE99}"/>
              </a:ext>
            </a:extLst>
          </p:cNvPr>
          <p:cNvSpPr/>
          <p:nvPr/>
        </p:nvSpPr>
        <p:spPr>
          <a:xfrm>
            <a:off x="1832110" y="1015665"/>
            <a:ext cx="8540352" cy="4786585"/>
          </a:xfrm>
          <a:prstGeom prst="rect">
            <a:avLst/>
          </a:prstGeom>
          <a:noFill/>
          <a:ln w="38100">
            <a:solidFill>
              <a:srgbClr val="28A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137;g1ada96bcbcc_0_16">
            <a:extLst>
              <a:ext uri="{FF2B5EF4-FFF2-40B4-BE49-F238E27FC236}">
                <a16:creationId xmlns:a16="http://schemas.microsoft.com/office/drawing/2014/main" id="{F49BAB26-9611-3842-4440-7004B1B0EDF7}"/>
              </a:ext>
            </a:extLst>
          </p:cNvPr>
          <p:cNvSpPr txBox="1"/>
          <p:nvPr/>
        </p:nvSpPr>
        <p:spPr>
          <a:xfrm>
            <a:off x="356317" y="6319373"/>
            <a:ext cx="22102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PROJET ESPADON</a:t>
            </a:r>
            <a:endParaRPr sz="900" dirty="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F20ABE-0891-E6AB-2D29-30FAD6F9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1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568C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E1841E04-9D9E-20CD-85F1-CE7ABC3FF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>
            <a:extLst>
              <a:ext uri="{FF2B5EF4-FFF2-40B4-BE49-F238E27FC236}">
                <a16:creationId xmlns:a16="http://schemas.microsoft.com/office/drawing/2014/main" id="{2ED3314C-26E5-1DB6-74A6-9C773B610C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420" r="419"/>
          <a:stretch/>
        </p:blipFill>
        <p:spPr>
          <a:xfrm>
            <a:off x="-59333" y="4076317"/>
            <a:ext cx="12251334" cy="282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>
            <a:extLst>
              <a:ext uri="{FF2B5EF4-FFF2-40B4-BE49-F238E27FC236}">
                <a16:creationId xmlns:a16="http://schemas.microsoft.com/office/drawing/2014/main" id="{D3287AC3-7741-02B1-395A-15D7C8624C00}"/>
              </a:ext>
            </a:extLst>
          </p:cNvPr>
          <p:cNvGrpSpPr/>
          <p:nvPr/>
        </p:nvGrpSpPr>
        <p:grpSpPr>
          <a:xfrm>
            <a:off x="9608240" y="3373304"/>
            <a:ext cx="1958900" cy="607042"/>
            <a:chOff x="0" y="-9525"/>
            <a:chExt cx="3917800" cy="1214084"/>
          </a:xfrm>
        </p:grpSpPr>
        <p:sp>
          <p:nvSpPr>
            <p:cNvPr id="86" name="Google Shape;86;p1">
              <a:extLst>
                <a:ext uri="{FF2B5EF4-FFF2-40B4-BE49-F238E27FC236}">
                  <a16:creationId xmlns:a16="http://schemas.microsoft.com/office/drawing/2014/main" id="{76727BDB-5E06-867F-B134-8EAE2C69689B}"/>
                </a:ext>
              </a:extLst>
            </p:cNvPr>
            <p:cNvSpPr txBox="1"/>
            <p:nvPr/>
          </p:nvSpPr>
          <p:spPr>
            <a:xfrm>
              <a:off x="0" y="-9525"/>
              <a:ext cx="3917800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>
              <a:extLst>
                <a:ext uri="{FF2B5EF4-FFF2-40B4-BE49-F238E27FC236}">
                  <a16:creationId xmlns:a16="http://schemas.microsoft.com/office/drawing/2014/main" id="{F1432972-5EBE-A08C-B859-E60A65D20CF2}"/>
                </a:ext>
              </a:extLst>
            </p:cNvPr>
            <p:cNvSpPr txBox="1"/>
            <p:nvPr/>
          </p:nvSpPr>
          <p:spPr>
            <a:xfrm>
              <a:off x="16446" y="761361"/>
              <a:ext cx="3884912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>
            <a:extLst>
              <a:ext uri="{FF2B5EF4-FFF2-40B4-BE49-F238E27FC236}">
                <a16:creationId xmlns:a16="http://schemas.microsoft.com/office/drawing/2014/main" id="{70AB909C-9281-6EF9-4F96-7578D067EEF1}"/>
              </a:ext>
            </a:extLst>
          </p:cNvPr>
          <p:cNvSpPr txBox="1"/>
          <p:nvPr/>
        </p:nvSpPr>
        <p:spPr>
          <a:xfrm>
            <a:off x="261733" y="2441323"/>
            <a:ext cx="11609200" cy="82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5300" dirty="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Bibliographie du </a:t>
            </a:r>
            <a:r>
              <a:rPr lang="fr-FR" sz="5300" dirty="0" err="1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docking</a:t>
            </a:r>
            <a:endParaRPr lang="fr-FR" dirty="0"/>
          </a:p>
        </p:txBody>
      </p:sp>
      <p:pic>
        <p:nvPicPr>
          <p:cNvPr id="2" name="Picture 2" descr="Logo et charte graphique | ENSTA Bretagne">
            <a:extLst>
              <a:ext uri="{FF2B5EF4-FFF2-40B4-BE49-F238E27FC236}">
                <a16:creationId xmlns:a16="http://schemas.microsoft.com/office/drawing/2014/main" id="{F944B7CF-B194-AB2C-206F-6C0D49BFD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15" y="3545571"/>
            <a:ext cx="3635570" cy="14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033D56-0A05-8CDA-AB07-688D2217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466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D58638B-027D-ACFD-5C01-2E0E02621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6339004" cy="43307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Survey systèmes de </a:t>
            </a:r>
            <a:r>
              <a:rPr lang="fr-FR" dirty="0" err="1">
                <a:latin typeface="Lato"/>
                <a:ea typeface="Lato"/>
                <a:cs typeface="Lato"/>
              </a:rPr>
              <a:t>docking</a:t>
            </a:r>
            <a:r>
              <a:rPr lang="fr-FR" dirty="0">
                <a:latin typeface="Lato"/>
                <a:ea typeface="Lato"/>
                <a:cs typeface="Lato"/>
              </a:rPr>
              <a:t> : 0 </a:t>
            </a:r>
            <a:r>
              <a:rPr lang="fr-FR" dirty="0" err="1">
                <a:latin typeface="Lato"/>
                <a:ea typeface="Lato"/>
                <a:cs typeface="Lato"/>
              </a:rPr>
              <a:t>docking</a:t>
            </a:r>
            <a:r>
              <a:rPr lang="fr-FR" dirty="0">
                <a:latin typeface="Lato"/>
                <a:ea typeface="Lato"/>
                <a:cs typeface="Lato"/>
              </a:rPr>
              <a:t> entre AUV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9A7462-D75C-3AB3-5B46-E86CB693CD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ea typeface="+mn-lt"/>
                <a:cs typeface="+mn-lt"/>
              </a:rPr>
              <a:t>https://www.sciencedirect.com/science/article/pii/S0921889019300181</a:t>
            </a:r>
            <a:endParaRPr lang="fr-FR"/>
          </a:p>
        </p:txBody>
      </p:sp>
      <p:pic>
        <p:nvPicPr>
          <p:cNvPr id="6" name="Espace réservé du contenu 5" descr="Une image contenant transport, capture d’écran, véhicule, embarcation&#10;&#10;Description générée automatiquement">
            <a:extLst>
              <a:ext uri="{FF2B5EF4-FFF2-40B4-BE49-F238E27FC236}">
                <a16:creationId xmlns:a16="http://schemas.microsoft.com/office/drawing/2014/main" id="{F317FFEA-936C-542D-99A7-E729CF52A19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810864" y="500063"/>
            <a:ext cx="4226534" cy="5164137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83F00A-E692-7787-C97A-141C0F4072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F4663F-DBB3-A561-DC14-8A0DB497A8E4}"/>
              </a:ext>
            </a:extLst>
          </p:cNvPr>
          <p:cNvSpPr txBox="1"/>
          <p:nvPr/>
        </p:nvSpPr>
        <p:spPr>
          <a:xfrm>
            <a:off x="199437" y="4856104"/>
            <a:ext cx="66096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Fig. 4. (a) REMUS docking system; (b) </a:t>
            </a:r>
            <a:r>
              <a:rPr lang="en-US" dirty="0" err="1"/>
              <a:t>Maridan</a:t>
            </a:r>
            <a:r>
              <a:rPr lang="en-US" dirty="0"/>
              <a:t> Martin AUV with </a:t>
            </a:r>
            <a:r>
              <a:rPr lang="en-US" dirty="0" err="1"/>
              <a:t>Eurodocker</a:t>
            </a:r>
            <a:r>
              <a:rPr lang="en-US" dirty="0"/>
              <a:t> system; (c) Bluefin docking system; (d) Dorado docking system.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573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F247ED7-9EDF-FA72-D828-50BB6A60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9006713" cy="43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DFKI </a:t>
            </a:r>
            <a:r>
              <a:rPr lang="fr-FR" dirty="0" err="1">
                <a:latin typeface="Lato"/>
                <a:ea typeface="Lato"/>
                <a:cs typeface="Lato"/>
              </a:rPr>
              <a:t>robotics</a:t>
            </a:r>
            <a:r>
              <a:rPr lang="fr-FR" dirty="0">
                <a:latin typeface="Lato"/>
                <a:ea typeface="Lato"/>
                <a:cs typeface="Lato"/>
              </a:rPr>
              <a:t> – </a:t>
            </a:r>
            <a:r>
              <a:rPr lang="fr-FR" dirty="0" err="1">
                <a:latin typeface="Lato"/>
                <a:ea typeface="Lato"/>
                <a:cs typeface="Lato"/>
              </a:rPr>
              <a:t>Leng</a:t>
            </a:r>
            <a:r>
              <a:rPr lang="fr-FR" dirty="0">
                <a:latin typeface="Lato"/>
                <a:ea typeface="Lato"/>
                <a:cs typeface="Lato"/>
              </a:rPr>
              <a:t> (LARS : Launch and </a:t>
            </a:r>
            <a:r>
              <a:rPr lang="fr-FR" dirty="0" err="1">
                <a:latin typeface="Lato"/>
                <a:ea typeface="Lato"/>
                <a:cs typeface="Lato"/>
              </a:rPr>
              <a:t>recovery</a:t>
            </a:r>
            <a:r>
              <a:rPr lang="fr-FR" dirty="0">
                <a:latin typeface="Lato"/>
                <a:ea typeface="Lato"/>
                <a:cs typeface="Lato"/>
              </a:rPr>
              <a:t> system)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82D807-EFE0-BE87-2EBA-3C5D37559D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A09B64-AA34-00C5-268F-0A003BCE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42" t="24699" r="20000" b="29815"/>
          <a:stretch/>
        </p:blipFill>
        <p:spPr>
          <a:xfrm>
            <a:off x="6509508" y="1705132"/>
            <a:ext cx="4996691" cy="24844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CCE8BE-DE58-2878-A4B3-6E995332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42" t="24699" r="20000" b="29815"/>
          <a:stretch/>
        </p:blipFill>
        <p:spPr>
          <a:xfrm>
            <a:off x="400810" y="1705132"/>
            <a:ext cx="4996691" cy="248443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233D70B8-900B-0048-B706-00AFB9A66476}"/>
              </a:ext>
            </a:extLst>
          </p:cNvPr>
          <p:cNvSpPr/>
          <p:nvPr/>
        </p:nvSpPr>
        <p:spPr>
          <a:xfrm>
            <a:off x="5467350" y="2763676"/>
            <a:ext cx="972308" cy="367349"/>
          </a:xfrm>
          <a:prstGeom prst="rightArrow">
            <a:avLst/>
          </a:prstGeom>
          <a:solidFill>
            <a:srgbClr val="4B5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261AC1-914E-0EF0-B7A2-D772994D1224}"/>
              </a:ext>
            </a:extLst>
          </p:cNvPr>
          <p:cNvSpPr txBox="1"/>
          <p:nvPr/>
        </p:nvSpPr>
        <p:spPr>
          <a:xfrm>
            <a:off x="5573262" y="2407044"/>
            <a:ext cx="5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48s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393D8C2-6B1A-4A61-86E4-0B3F0365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87" t="38695" r="21374" b="51790"/>
          <a:stretch/>
        </p:blipFill>
        <p:spPr>
          <a:xfrm>
            <a:off x="9334499" y="252414"/>
            <a:ext cx="2171700" cy="13452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80D0FE4-4305-7774-76CC-E9154264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896" t="45797" r="34649" b="46530"/>
          <a:stretch/>
        </p:blipFill>
        <p:spPr>
          <a:xfrm>
            <a:off x="400810" y="4505471"/>
            <a:ext cx="2431112" cy="140748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08755C2-2F68-C3A5-379C-50E4AFEF025F}"/>
              </a:ext>
            </a:extLst>
          </p:cNvPr>
          <p:cNvSpPr txBox="1"/>
          <p:nvPr/>
        </p:nvSpPr>
        <p:spPr>
          <a:xfrm>
            <a:off x="5100184" y="5728291"/>
            <a:ext cx="6691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https://robotik.dfki-bremen.de/en/research/robot-systems/deepleng</a:t>
            </a:r>
          </a:p>
        </p:txBody>
      </p:sp>
    </p:spTree>
    <p:extLst>
      <p:ext uri="{BB962C8B-B14F-4D97-AF65-F5344CB8AC3E}">
        <p14:creationId xmlns:p14="http://schemas.microsoft.com/office/powerpoint/2010/main" val="1462905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F247ED7-9EDF-FA72-D828-50BB6A60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9194603" cy="43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err="1">
                <a:latin typeface="Lato"/>
                <a:ea typeface="Lato"/>
                <a:cs typeface="Lato"/>
              </a:rPr>
              <a:t>Subsea</a:t>
            </a:r>
            <a:r>
              <a:rPr lang="fr-FR" dirty="0">
                <a:latin typeface="Lato"/>
                <a:ea typeface="Lato"/>
                <a:cs typeface="Lato"/>
              </a:rPr>
              <a:t> Tech (LARS : Launch and </a:t>
            </a:r>
            <a:r>
              <a:rPr lang="fr-FR" dirty="0" err="1">
                <a:latin typeface="Lato"/>
                <a:ea typeface="Lato"/>
                <a:cs typeface="Lato"/>
              </a:rPr>
              <a:t>recovery</a:t>
            </a:r>
            <a:r>
              <a:rPr lang="fr-FR" dirty="0">
                <a:latin typeface="Lato"/>
                <a:ea typeface="Lato"/>
                <a:cs typeface="Lato"/>
              </a:rPr>
              <a:t> system)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82D807-EFE0-BE87-2EBA-3C5D37559D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5471FD-1827-EB6B-E5C7-11533338B972}"/>
              </a:ext>
            </a:extLst>
          </p:cNvPr>
          <p:cNvSpPr txBox="1"/>
          <p:nvPr/>
        </p:nvSpPr>
        <p:spPr>
          <a:xfrm>
            <a:off x="3523990" y="4411249"/>
            <a:ext cx="51440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https://www.subsea-tech.com/fr/docking-station/</a:t>
            </a:r>
          </a:p>
        </p:txBody>
      </p:sp>
      <p:pic>
        <p:nvPicPr>
          <p:cNvPr id="4" name="Image 3" descr="https://www.subsea-tech.com/wp-content/uploads/2017/12/top_dockingstation.jpg">
            <a:extLst>
              <a:ext uri="{FF2B5EF4-FFF2-40B4-BE49-F238E27FC236}">
                <a16:creationId xmlns:a16="http://schemas.microsoft.com/office/drawing/2014/main" id="{ED5821D8-205F-297A-E039-4A7D752C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05" y="1367416"/>
            <a:ext cx="8400787" cy="28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4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F247ED7-9EDF-FA72-D828-50BB6A60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9194603" cy="43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>
                <a:latin typeface="Lato"/>
                <a:ea typeface="Lato"/>
                <a:cs typeface="Lato"/>
              </a:rPr>
              <a:t>Subsea</a:t>
            </a:r>
            <a:r>
              <a:rPr lang="fr-FR">
                <a:latin typeface="Lato"/>
                <a:ea typeface="Lato"/>
                <a:cs typeface="Lato"/>
              </a:rPr>
              <a:t> Tech (LARS : Launch and </a:t>
            </a:r>
            <a:r>
              <a:rPr lang="fr-FR" err="1">
                <a:latin typeface="Lato"/>
                <a:ea typeface="Lato"/>
                <a:cs typeface="Lato"/>
              </a:rPr>
              <a:t>recovery</a:t>
            </a:r>
            <a:r>
              <a:rPr lang="fr-FR">
                <a:latin typeface="Lato"/>
                <a:ea typeface="Lato"/>
                <a:cs typeface="Lato"/>
              </a:rPr>
              <a:t> system)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82D807-EFE0-BE87-2EBA-3C5D37559D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5471FD-1827-EB6B-E5C7-11533338B972}"/>
              </a:ext>
            </a:extLst>
          </p:cNvPr>
          <p:cNvSpPr txBox="1"/>
          <p:nvPr/>
        </p:nvSpPr>
        <p:spPr>
          <a:xfrm>
            <a:off x="1906045" y="5361139"/>
            <a:ext cx="78371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https://www.sciencedirect.com/science/article/pii/S0029801824004918</a:t>
            </a:r>
            <a:endParaRPr lang="fr-FR" dirty="0">
              <a:cs typeface="Calibri" panose="020F0502020204030204"/>
            </a:endParaRPr>
          </a:p>
        </p:txBody>
      </p:sp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6AF235E-0E27-EA63-D8C5-DB2C121E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19" y="988186"/>
            <a:ext cx="5610486" cy="43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06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F247ED7-9EDF-FA72-D828-50BB6A60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9006713" cy="43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Project EONIOS - </a:t>
            </a:r>
            <a:r>
              <a:rPr lang="fr-FR" dirty="0" err="1">
                <a:latin typeface="Lato"/>
                <a:ea typeface="Lato"/>
                <a:cs typeface="Lato"/>
              </a:rPr>
              <a:t>Arkéocéan</a:t>
            </a:r>
            <a:endParaRPr lang="fr-FR" dirty="0" err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82D807-EFE0-BE87-2EBA-3C5D37559D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08755C2-2F68-C3A5-379C-50E4AFEF025F}"/>
              </a:ext>
            </a:extLst>
          </p:cNvPr>
          <p:cNvSpPr txBox="1"/>
          <p:nvPr/>
        </p:nvSpPr>
        <p:spPr>
          <a:xfrm>
            <a:off x="4953053" y="5362531"/>
            <a:ext cx="11183605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dirty="0">
                <a:ea typeface="+mn-lt"/>
                <a:cs typeface="+mn-lt"/>
              </a:rPr>
              <a:t>https://arkeocean.com/arkeocean-cmmi-signalgenerix-and-lanego-to-co-develop-eonios-a-fully-autonomous-underwater-vehicle-auv-swarm-system-with-auv-docking-stations-integrated-in-nature-based-artificial-reefs/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D647F82-68B1-73C1-014F-2670DCC3F55B}"/>
              </a:ext>
            </a:extLst>
          </p:cNvPr>
          <p:cNvSpPr txBox="1"/>
          <p:nvPr/>
        </p:nvSpPr>
        <p:spPr>
          <a:xfrm>
            <a:off x="5688095" y="120415"/>
            <a:ext cx="71176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https://www.defense.gouv.fr/aid/actualites/proteus-drones-marins-connectes-missions-dobservation-milieu-subaquatique</a:t>
            </a:r>
            <a:endParaRPr lang="fr-FR" dirty="0"/>
          </a:p>
        </p:txBody>
      </p:sp>
      <p:pic>
        <p:nvPicPr>
          <p:cNvPr id="4" name="Image 3" descr="Une image contenant eau, plein air&#10;&#10;Description générée automatiquement">
            <a:extLst>
              <a:ext uri="{FF2B5EF4-FFF2-40B4-BE49-F238E27FC236}">
                <a16:creationId xmlns:a16="http://schemas.microsoft.com/office/drawing/2014/main" id="{AC06BFCA-1FF2-F966-A40D-9C6650F8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067" y="1853577"/>
            <a:ext cx="5172075" cy="2905125"/>
          </a:xfrm>
          <a:prstGeom prst="rect">
            <a:avLst/>
          </a:prstGeom>
        </p:spPr>
      </p:pic>
      <p:pic>
        <p:nvPicPr>
          <p:cNvPr id="6" name="Image 5" descr="Une image contenant bateau, transport, embarcation&#10;&#10;Description générée automatiquement">
            <a:extLst>
              <a:ext uri="{FF2B5EF4-FFF2-40B4-BE49-F238E27FC236}">
                <a16:creationId xmlns:a16="http://schemas.microsoft.com/office/drawing/2014/main" id="{32A5404B-C05A-8233-AABD-B50DAEA3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" y="1857962"/>
            <a:ext cx="6835421" cy="37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63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5240661" cy="43307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Docking d'un AUV sur un vaisseau mère de type AUV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71374-564D-BAF2-D219-D2EC375CF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274079" cy="32337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 dirty="0">
                <a:ea typeface="Calibri"/>
                <a:cs typeface="Calibri"/>
              </a:rPr>
              <a:t>Auteur : </a:t>
            </a:r>
            <a:r>
              <a:rPr lang="fr-FR" sz="2000" dirty="0" err="1">
                <a:ea typeface="+mn-lt"/>
                <a:cs typeface="+mn-lt"/>
              </a:rPr>
              <a:t>Hydroid</a:t>
            </a:r>
            <a:r>
              <a:rPr lang="fr-FR" sz="2000" dirty="0">
                <a:ea typeface="+mn-lt"/>
                <a:cs typeface="+mn-lt"/>
              </a:rPr>
              <a:t>, a </a:t>
            </a:r>
            <a:r>
              <a:rPr lang="fr-FR" sz="2000" dirty="0" err="1">
                <a:ea typeface="+mn-lt"/>
                <a:cs typeface="+mn-lt"/>
              </a:rPr>
              <a:t>Kongsberg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Company</a:t>
            </a:r>
            <a:r>
              <a:rPr lang="fr-FR" sz="2000" dirty="0">
                <a:ea typeface="+mn-lt"/>
                <a:cs typeface="+mn-lt"/>
              </a:rPr>
              <a:t> (2012)</a:t>
            </a:r>
            <a:endParaRPr lang="fr-FR" sz="2000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  <a:p>
            <a:r>
              <a:rPr lang="fr-FR" sz="1800" dirty="0" err="1"/>
              <a:t>Underwater</a:t>
            </a:r>
            <a:r>
              <a:rPr lang="fr-FR" sz="1800" dirty="0"/>
              <a:t> mobile </a:t>
            </a:r>
            <a:r>
              <a:rPr lang="fr-FR" sz="1800" dirty="0" err="1"/>
              <a:t>docking</a:t>
            </a:r>
            <a:r>
              <a:rPr lang="fr-FR" sz="1800" dirty="0"/>
              <a:t> of </a:t>
            </a:r>
            <a:r>
              <a:rPr lang="fr-FR" sz="1800" dirty="0" err="1"/>
              <a:t>autonomous</a:t>
            </a:r>
            <a:r>
              <a:rPr lang="fr-FR" sz="1800" dirty="0"/>
              <a:t> </a:t>
            </a:r>
            <a:r>
              <a:rPr lang="fr-FR" sz="1800" dirty="0" err="1"/>
              <a:t>underwater</a:t>
            </a:r>
            <a:r>
              <a:rPr lang="fr-FR" sz="1800" dirty="0"/>
              <a:t> </a:t>
            </a:r>
            <a:r>
              <a:rPr lang="fr-FR" sz="1800" dirty="0" err="1"/>
              <a:t>vehicles</a:t>
            </a:r>
            <a:endParaRPr lang="fr-FR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fr-FR" sz="1200" dirty="0">
              <a:ea typeface="Calibri"/>
              <a:cs typeface="Calibri"/>
            </a:endParaRPr>
          </a:p>
          <a:p>
            <a:r>
              <a:rPr lang="fr-FR" sz="1200" dirty="0">
                <a:ea typeface="+mn-lt"/>
                <a:cs typeface="+mn-lt"/>
              </a:rPr>
              <a:t>https://www.semanticscholar.org/paper/Underwater-mobile-docking-of-autonomous-underwater/654bef1bbd66d24b2d9fec534f78533e2ab68013</a:t>
            </a:r>
          </a:p>
          <a:p>
            <a:endParaRPr lang="fr-FR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E53F69-2993-5622-2317-39DDE20B4D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6083" y="467999"/>
            <a:ext cx="5779029" cy="51958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>
                <a:ea typeface="Calibri"/>
                <a:cs typeface="Calibri"/>
              </a:rPr>
              <a:t>Reste à faire :</a:t>
            </a:r>
            <a:endParaRPr lang="fr-FR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Autre </a:t>
            </a:r>
            <a:r>
              <a:rPr lang="fr-FR" sz="1400" dirty="0" err="1">
                <a:ea typeface="Calibri"/>
                <a:cs typeface="Calibri"/>
              </a:rPr>
              <a:t>docking</a:t>
            </a:r>
            <a:r>
              <a:rPr lang="fr-FR" sz="1400" dirty="0">
                <a:ea typeface="Calibri"/>
                <a:cs typeface="Calibri"/>
              </a:rPr>
              <a:t> typé LARS mais sur un robot mobile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9CEA7E-ED2B-8CA2-C266-9B9D6ADF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56" y="2756110"/>
            <a:ext cx="9342614" cy="32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23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71374-564D-BAF2-D219-D2EC375CF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802122" cy="32337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000" dirty="0">
                <a:ea typeface="+mn-lt"/>
                <a:cs typeface="+mn-lt"/>
              </a:rPr>
              <a:t>Dynamic Docking </a:t>
            </a:r>
            <a:r>
              <a:rPr lang="fr-FR" sz="2000" dirty="0" err="1">
                <a:ea typeface="+mn-lt"/>
                <a:cs typeface="+mn-lt"/>
              </a:rPr>
              <a:t>Technology</a:t>
            </a:r>
            <a:r>
              <a:rPr lang="fr-FR" sz="2000" dirty="0">
                <a:ea typeface="+mn-lt"/>
                <a:cs typeface="+mn-lt"/>
              </a:rPr>
              <a:t> </a:t>
            </a:r>
            <a:r>
              <a:rPr lang="fr-FR" sz="2000" dirty="0" err="1">
                <a:ea typeface="+mn-lt"/>
                <a:cs typeface="+mn-lt"/>
              </a:rPr>
              <a:t>between</a:t>
            </a:r>
            <a:r>
              <a:rPr lang="fr-FR" sz="2000" dirty="0">
                <a:ea typeface="+mn-lt"/>
                <a:cs typeface="+mn-lt"/>
              </a:rPr>
              <a:t> AUV and Mobile </a:t>
            </a:r>
            <a:r>
              <a:rPr lang="fr-FR" sz="2000" dirty="0" err="1">
                <a:ea typeface="+mn-lt"/>
                <a:cs typeface="+mn-lt"/>
              </a:rPr>
              <a:t>Mothership</a:t>
            </a:r>
            <a:endParaRPr lang="fr-FR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fr-FR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400" dirty="0" err="1">
                <a:ea typeface="+mn-lt"/>
                <a:cs typeface="+mn-lt"/>
              </a:rPr>
              <a:t>Zheping</a:t>
            </a:r>
            <a:r>
              <a:rPr lang="fr-FR" sz="1400" dirty="0">
                <a:ea typeface="+mn-lt"/>
                <a:cs typeface="+mn-lt"/>
              </a:rPr>
              <a:t> Yan1 , Peng Gong, Wei Zhang</a:t>
            </a:r>
            <a:r>
              <a:rPr lang="fr-FR" sz="1400" dirty="0">
                <a:ea typeface="Calibri"/>
                <a:cs typeface="Calibri"/>
              </a:rPr>
              <a:t> (2011)</a:t>
            </a:r>
            <a:endParaRPr lang="fr-FR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400" dirty="0">
                <a:ea typeface="+mn-lt"/>
                <a:cs typeface="+mn-lt"/>
              </a:rPr>
              <a:t>https://www.wellesu.com/10.1109/CCDC49329.2020.9164395</a:t>
            </a:r>
            <a:endParaRPr lang="fr-FR" sz="1400" dirty="0">
              <a:ea typeface="Calibri"/>
              <a:cs typeface="Calibri"/>
            </a:endParaRPr>
          </a:p>
          <a:p>
            <a:endParaRPr lang="fr-FR" sz="1200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E53F69-2993-5622-2317-39DDE20B4D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08091" y="1247020"/>
            <a:ext cx="5779029" cy="1682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>
                <a:ea typeface="Calibri"/>
                <a:cs typeface="Calibri"/>
              </a:rPr>
              <a:t>Contributions du papier :</a:t>
            </a:r>
            <a:endParaRPr lang="fr-FR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Docking d'un AUV sur un vaisseau mère de type AUV, interface de </a:t>
            </a:r>
            <a:r>
              <a:rPr lang="fr-FR" sz="1400" dirty="0" err="1">
                <a:ea typeface="Calibri"/>
                <a:cs typeface="Calibri"/>
              </a:rPr>
              <a:t>docking</a:t>
            </a:r>
            <a:r>
              <a:rPr lang="fr-FR" sz="1400" dirty="0">
                <a:ea typeface="Calibri"/>
                <a:cs typeface="Calibri"/>
              </a:rPr>
              <a:t>, utilisation d'USBL et caméras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Stratégie d'approche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Interface de </a:t>
            </a:r>
            <a:r>
              <a:rPr lang="fr-FR" sz="1400" dirty="0" err="1">
                <a:ea typeface="Calibri"/>
                <a:cs typeface="Calibri"/>
              </a:rPr>
              <a:t>docking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7" name="Image 6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97A88C55-A2C4-43F6-E3E5-E383FAE04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" b="2163"/>
          <a:stretch/>
        </p:blipFill>
        <p:spPr>
          <a:xfrm>
            <a:off x="6524685" y="2861469"/>
            <a:ext cx="4171829" cy="3231199"/>
          </a:xfrm>
          <a:prstGeom prst="rect">
            <a:avLst/>
          </a:prstGeom>
        </p:spPr>
      </p:pic>
      <p:sp>
        <p:nvSpPr>
          <p:cNvPr id="11" name="Espace réservé du texte 1">
            <a:extLst>
              <a:ext uri="{FF2B5EF4-FFF2-40B4-BE49-F238E27FC236}">
                <a16:creationId xmlns:a16="http://schemas.microsoft.com/office/drawing/2014/main" id="{CBECE4C7-0CC4-4C58-A08F-581D5BA215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5240661" cy="43307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Docking d'un AUV sur un vaisseau mère de type AUV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670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9FE603A-94A0-7820-917A-ED858B7501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Problème USBL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F1A71D-E4A9-5CD4-2E33-8D7AF920D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346FC53-DA62-48B6-88CD-00AFB8AF1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66" y="987566"/>
            <a:ext cx="7529805" cy="47061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6EB0351-0699-43C1-B7A7-1563144A65DB}"/>
              </a:ext>
            </a:extLst>
          </p:cNvPr>
          <p:cNvSpPr txBox="1"/>
          <p:nvPr/>
        </p:nvSpPr>
        <p:spPr>
          <a:xfrm>
            <a:off x="5234472" y="5761720"/>
            <a:ext cx="1856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Tests faits sur les USBL</a:t>
            </a:r>
          </a:p>
        </p:txBody>
      </p:sp>
    </p:spTree>
    <p:extLst>
      <p:ext uri="{BB962C8B-B14F-4D97-AF65-F5344CB8AC3E}">
        <p14:creationId xmlns:p14="http://schemas.microsoft.com/office/powerpoint/2010/main" val="3066362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4572427" cy="433074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fr-FR">
                <a:latin typeface="Lato"/>
                <a:ea typeface="Lato"/>
                <a:cs typeface="Lato"/>
              </a:rPr>
              <a:t>Docking d'un AUV sur un vaisseau mère de type AUV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E53F69-2993-5622-2317-39DDE20B4D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1886" y="1343024"/>
            <a:ext cx="5779029" cy="51958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>
                <a:ea typeface="Calibri"/>
                <a:cs typeface="Calibri"/>
              </a:rPr>
              <a:t>Reste à faire :</a:t>
            </a:r>
            <a:endParaRPr lang="fr-FR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Docking décentraliser : pas de "vaisseau mère"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Docking de plus de 2 AUV, essaim de drones qui se </a:t>
            </a:r>
            <a:r>
              <a:rPr lang="fr-FR" sz="1400" dirty="0" err="1">
                <a:ea typeface="Calibri"/>
                <a:cs typeface="Calibri"/>
              </a:rPr>
              <a:t>dockent</a:t>
            </a: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Docking latéral et pas uniquement au-dessus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8" name="Image 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5D67F4E-6572-4BBE-96CA-71C0B97A3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"/>
          <a:stretch/>
        </p:blipFill>
        <p:spPr>
          <a:xfrm>
            <a:off x="6923519" y="417632"/>
            <a:ext cx="4802895" cy="53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11250612" cy="43307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latin typeface="Lato"/>
                <a:ea typeface="Lato"/>
                <a:cs typeface="Lato"/>
              </a:rPr>
              <a:t>DFKI - Autonomous Docking between a Mobile Subsea Docking Station and an AUV while in Motion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1D330FF-D3CE-47EE-A4DF-87649B468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25" y="1343024"/>
            <a:ext cx="6378493" cy="43361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86094B1-A417-4405-B745-428AD4CF7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1343024"/>
            <a:ext cx="3596952" cy="43818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107A7E-CA51-427C-A3A5-A08ACC8E1CDA}"/>
              </a:ext>
            </a:extLst>
          </p:cNvPr>
          <p:cNvSpPr/>
          <p:nvPr/>
        </p:nvSpPr>
        <p:spPr>
          <a:xfrm>
            <a:off x="4131940" y="5724904"/>
            <a:ext cx="1400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Lien </a:t>
            </a:r>
            <a:r>
              <a:rPr lang="fr-FR" dirty="0" err="1">
                <a:hlinkClick r:id="rId4"/>
              </a:rPr>
              <a:t>Youtube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417F6-DF2F-412A-BE37-CB2F30BD0ECB}"/>
              </a:ext>
            </a:extLst>
          </p:cNvPr>
          <p:cNvSpPr/>
          <p:nvPr/>
        </p:nvSpPr>
        <p:spPr>
          <a:xfrm>
            <a:off x="5722925" y="5724904"/>
            <a:ext cx="1248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5"/>
              </a:rPr>
              <a:t>Lien Papier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2271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E1841E04-9D9E-20CD-85F1-CE7ABC3FF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>
            <a:extLst>
              <a:ext uri="{FF2B5EF4-FFF2-40B4-BE49-F238E27FC236}">
                <a16:creationId xmlns:a16="http://schemas.microsoft.com/office/drawing/2014/main" id="{2ED3314C-26E5-1DB6-74A6-9C773B610C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420" r="419"/>
          <a:stretch/>
        </p:blipFill>
        <p:spPr>
          <a:xfrm>
            <a:off x="-59333" y="4076317"/>
            <a:ext cx="12251334" cy="282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>
            <a:extLst>
              <a:ext uri="{FF2B5EF4-FFF2-40B4-BE49-F238E27FC236}">
                <a16:creationId xmlns:a16="http://schemas.microsoft.com/office/drawing/2014/main" id="{D3287AC3-7741-02B1-395A-15D7C8624C00}"/>
              </a:ext>
            </a:extLst>
          </p:cNvPr>
          <p:cNvGrpSpPr/>
          <p:nvPr/>
        </p:nvGrpSpPr>
        <p:grpSpPr>
          <a:xfrm>
            <a:off x="9608240" y="3373304"/>
            <a:ext cx="1958900" cy="607042"/>
            <a:chOff x="0" y="-9525"/>
            <a:chExt cx="3917800" cy="1214084"/>
          </a:xfrm>
        </p:grpSpPr>
        <p:sp>
          <p:nvSpPr>
            <p:cNvPr id="86" name="Google Shape;86;p1">
              <a:extLst>
                <a:ext uri="{FF2B5EF4-FFF2-40B4-BE49-F238E27FC236}">
                  <a16:creationId xmlns:a16="http://schemas.microsoft.com/office/drawing/2014/main" id="{76727BDB-5E06-867F-B134-8EAE2C69689B}"/>
                </a:ext>
              </a:extLst>
            </p:cNvPr>
            <p:cNvSpPr txBox="1"/>
            <p:nvPr/>
          </p:nvSpPr>
          <p:spPr>
            <a:xfrm>
              <a:off x="0" y="-9525"/>
              <a:ext cx="3917800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>
              <a:extLst>
                <a:ext uri="{FF2B5EF4-FFF2-40B4-BE49-F238E27FC236}">
                  <a16:creationId xmlns:a16="http://schemas.microsoft.com/office/drawing/2014/main" id="{F1432972-5EBE-A08C-B859-E60A65D20CF2}"/>
                </a:ext>
              </a:extLst>
            </p:cNvPr>
            <p:cNvSpPr txBox="1"/>
            <p:nvPr/>
          </p:nvSpPr>
          <p:spPr>
            <a:xfrm>
              <a:off x="16446" y="761361"/>
              <a:ext cx="3884912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>
            <a:extLst>
              <a:ext uri="{FF2B5EF4-FFF2-40B4-BE49-F238E27FC236}">
                <a16:creationId xmlns:a16="http://schemas.microsoft.com/office/drawing/2014/main" id="{70AB909C-9281-6EF9-4F96-7578D067EEF1}"/>
              </a:ext>
            </a:extLst>
          </p:cNvPr>
          <p:cNvSpPr txBox="1"/>
          <p:nvPr/>
        </p:nvSpPr>
        <p:spPr>
          <a:xfrm>
            <a:off x="261733" y="2441323"/>
            <a:ext cx="11609200" cy="82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5300" dirty="0" err="1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Fossen</a:t>
            </a:r>
            <a:r>
              <a:rPr lang="fr-FR" sz="5300" dirty="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et simulation</a:t>
            </a:r>
            <a:endParaRPr lang="fr-FR" dirty="0"/>
          </a:p>
        </p:txBody>
      </p:sp>
      <p:pic>
        <p:nvPicPr>
          <p:cNvPr id="2" name="Picture 2" descr="Logo et charte graphique | ENSTA Bretagne">
            <a:extLst>
              <a:ext uri="{FF2B5EF4-FFF2-40B4-BE49-F238E27FC236}">
                <a16:creationId xmlns:a16="http://schemas.microsoft.com/office/drawing/2014/main" id="{F944B7CF-B194-AB2C-206F-6C0D49BFD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15" y="3545571"/>
            <a:ext cx="3635570" cy="14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033D56-0A05-8CDA-AB07-688D2217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623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1F1630B-D376-7EAD-3288-108B4FF035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4673893" cy="43307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fr-FR" dirty="0" err="1">
                <a:latin typeface="Lato"/>
                <a:ea typeface="Lato"/>
                <a:cs typeface="Lato"/>
              </a:rPr>
              <a:t>Models</a:t>
            </a:r>
            <a:r>
              <a:rPr lang="fr-FR" dirty="0">
                <a:latin typeface="Lato"/>
                <a:ea typeface="Lato"/>
                <a:cs typeface="Lato"/>
              </a:rPr>
              <a:t> for </a:t>
            </a:r>
            <a:r>
              <a:rPr lang="fr-FR" dirty="0" err="1">
                <a:latin typeface="Lato"/>
                <a:ea typeface="Lato"/>
                <a:cs typeface="Lato"/>
              </a:rPr>
              <a:t>Underwater</a:t>
            </a:r>
            <a:r>
              <a:rPr lang="fr-FR" dirty="0">
                <a:latin typeface="Lato"/>
                <a:ea typeface="Lato"/>
                <a:cs typeface="Lato"/>
              </a:rPr>
              <a:t> </a:t>
            </a:r>
            <a:r>
              <a:rPr lang="fr-FR" dirty="0" err="1">
                <a:latin typeface="Lato"/>
                <a:ea typeface="Lato"/>
                <a:cs typeface="Lato"/>
              </a:rPr>
              <a:t>Vehicles</a:t>
            </a:r>
            <a:r>
              <a:rPr lang="fr-FR" dirty="0">
                <a:latin typeface="Lato"/>
                <a:ea typeface="Lato"/>
                <a:cs typeface="Lato"/>
              </a:rPr>
              <a:t> : AUV</a:t>
            </a:r>
            <a:endParaRPr lang="fr-FR" dirty="0" err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A894FE-CD90-63A4-8C67-D3622006FB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54A0EA-3640-5D9F-F8D6-98CBCE3051A8}"/>
              </a:ext>
            </a:extLst>
          </p:cNvPr>
          <p:cNvSpPr txBox="1"/>
          <p:nvPr/>
        </p:nvSpPr>
        <p:spPr>
          <a:xfrm>
            <a:off x="378178" y="5665141"/>
            <a:ext cx="822771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https://github.com/cybergalactic/FossenHandbook?tab=readme-ov-file</a:t>
            </a:r>
            <a:endParaRPr lang="en-US" dirty="0"/>
          </a:p>
          <a:p>
            <a:r>
              <a:rPr lang="fr-FR" sz="1600" dirty="0">
                <a:ea typeface="Calibri"/>
                <a:cs typeface="Calibri"/>
              </a:rPr>
              <a:t>Guidance, Navigation and Control of </a:t>
            </a:r>
            <a:r>
              <a:rPr lang="fr-FR" sz="1600" dirty="0" err="1">
                <a:ea typeface="Calibri"/>
                <a:cs typeface="Calibri"/>
              </a:rPr>
              <a:t>Vehicles</a:t>
            </a:r>
            <a:r>
              <a:rPr lang="fr-FR" sz="1600" dirty="0">
                <a:ea typeface="Calibri"/>
                <a:cs typeface="Calibri"/>
              </a:rPr>
              <a:t> (T. I. </a:t>
            </a:r>
            <a:r>
              <a:rPr lang="fr-FR" sz="1600" dirty="0" err="1">
                <a:ea typeface="Calibri"/>
                <a:cs typeface="Calibri"/>
              </a:rPr>
              <a:t>Fossen</a:t>
            </a:r>
            <a:r>
              <a:rPr lang="fr-FR" sz="1600" dirty="0">
                <a:ea typeface="Calibri"/>
                <a:cs typeface="Calibri"/>
              </a:rPr>
              <a:t>) chap8</a:t>
            </a:r>
            <a:endParaRPr lang="en-US" sz="1600" dirty="0"/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978C9E-C0C9-F813-596C-981C8073100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828518" y="125317"/>
            <a:ext cx="6096000" cy="1115224"/>
          </a:xfrm>
        </p:spPr>
      </p:pic>
      <p:pic>
        <p:nvPicPr>
          <p:cNvPr id="7" name="Image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54A7003-1598-2613-843C-E33A1F6A2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440" y="1423683"/>
            <a:ext cx="7939851" cy="43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5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1F1630B-D376-7EAD-3288-108B4FF035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4673893" cy="43307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fr-FR" dirty="0" err="1">
                <a:latin typeface="Lato"/>
                <a:ea typeface="Lato"/>
                <a:cs typeface="Lato"/>
              </a:rPr>
              <a:t>Models</a:t>
            </a:r>
            <a:r>
              <a:rPr lang="fr-FR" dirty="0">
                <a:latin typeface="Lato"/>
                <a:ea typeface="Lato"/>
                <a:cs typeface="Lato"/>
              </a:rPr>
              <a:t> for </a:t>
            </a:r>
            <a:r>
              <a:rPr lang="fr-FR" dirty="0" err="1">
                <a:latin typeface="Lato"/>
                <a:ea typeface="Lato"/>
                <a:cs typeface="Lato"/>
              </a:rPr>
              <a:t>Underwater</a:t>
            </a:r>
            <a:r>
              <a:rPr lang="fr-FR" dirty="0">
                <a:latin typeface="Lato"/>
                <a:ea typeface="Lato"/>
                <a:cs typeface="Lato"/>
              </a:rPr>
              <a:t> </a:t>
            </a:r>
            <a:r>
              <a:rPr lang="fr-FR" dirty="0" err="1">
                <a:latin typeface="Lato"/>
                <a:ea typeface="Lato"/>
                <a:cs typeface="Lato"/>
              </a:rPr>
              <a:t>Vehicles</a:t>
            </a:r>
            <a:r>
              <a:rPr lang="fr-FR" dirty="0">
                <a:latin typeface="Lato"/>
                <a:ea typeface="Lato"/>
                <a:cs typeface="Lato"/>
              </a:rPr>
              <a:t> : AUV</a:t>
            </a:r>
            <a:endParaRPr lang="fr-FR" dirty="0" err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A894FE-CD90-63A4-8C67-D3622006FB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54A0EA-3640-5D9F-F8D6-98CBCE3051A8}"/>
              </a:ext>
            </a:extLst>
          </p:cNvPr>
          <p:cNvSpPr txBox="1"/>
          <p:nvPr/>
        </p:nvSpPr>
        <p:spPr>
          <a:xfrm>
            <a:off x="378178" y="5665141"/>
            <a:ext cx="822771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https://github.com/cybergalactic/FossenHandbook?tab=readme-ov-file</a:t>
            </a:r>
            <a:endParaRPr lang="en-US" dirty="0"/>
          </a:p>
          <a:p>
            <a:r>
              <a:rPr lang="fr-FR" sz="1600" dirty="0">
                <a:ea typeface="Calibri"/>
                <a:cs typeface="Calibri"/>
              </a:rPr>
              <a:t>Guidance, Navigation and Control of </a:t>
            </a:r>
            <a:r>
              <a:rPr lang="fr-FR" sz="1600" dirty="0" err="1">
                <a:ea typeface="Calibri"/>
                <a:cs typeface="Calibri"/>
              </a:rPr>
              <a:t>Vehicles</a:t>
            </a:r>
            <a:r>
              <a:rPr lang="fr-FR" sz="1600" dirty="0">
                <a:ea typeface="Calibri"/>
                <a:cs typeface="Calibri"/>
              </a:rPr>
              <a:t> (T. I. </a:t>
            </a:r>
            <a:r>
              <a:rPr lang="fr-FR" sz="1600" dirty="0" err="1">
                <a:ea typeface="Calibri"/>
                <a:cs typeface="Calibri"/>
              </a:rPr>
              <a:t>Fossen</a:t>
            </a:r>
            <a:r>
              <a:rPr lang="fr-FR" sz="1600" dirty="0">
                <a:ea typeface="Calibri"/>
                <a:cs typeface="Calibri"/>
              </a:rPr>
              <a:t>) chap8</a:t>
            </a:r>
            <a:endParaRPr lang="en-US" sz="1600" dirty="0"/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978C9E-C0C9-F813-596C-981C8073100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828518" y="125317"/>
            <a:ext cx="6096000" cy="1115224"/>
          </a:xfrm>
        </p:spPr>
      </p:pic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6D80B0C9-3451-3E1D-30C9-0C01974C4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5" y="1262063"/>
            <a:ext cx="79438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85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1F1630B-D376-7EAD-3288-108B4FF035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4673893" cy="43307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fr-FR" dirty="0" err="1">
                <a:latin typeface="Lato"/>
                <a:ea typeface="Lato"/>
                <a:cs typeface="Lato"/>
              </a:rPr>
              <a:t>Models</a:t>
            </a:r>
            <a:r>
              <a:rPr lang="fr-FR" dirty="0">
                <a:latin typeface="Lato"/>
                <a:ea typeface="Lato"/>
                <a:cs typeface="Lato"/>
              </a:rPr>
              <a:t> for </a:t>
            </a:r>
            <a:r>
              <a:rPr lang="fr-FR" dirty="0" err="1">
                <a:latin typeface="Lato"/>
                <a:ea typeface="Lato"/>
                <a:cs typeface="Lato"/>
              </a:rPr>
              <a:t>Underwater</a:t>
            </a:r>
            <a:r>
              <a:rPr lang="fr-FR" dirty="0">
                <a:latin typeface="Lato"/>
                <a:ea typeface="Lato"/>
                <a:cs typeface="Lato"/>
              </a:rPr>
              <a:t> </a:t>
            </a:r>
            <a:r>
              <a:rPr lang="fr-FR" dirty="0" err="1">
                <a:latin typeface="Lato"/>
                <a:ea typeface="Lato"/>
                <a:cs typeface="Lato"/>
              </a:rPr>
              <a:t>Vehicles</a:t>
            </a:r>
            <a:r>
              <a:rPr lang="fr-FR" dirty="0">
                <a:latin typeface="Lato"/>
                <a:ea typeface="Lato"/>
                <a:cs typeface="Lato"/>
              </a:rPr>
              <a:t> : AUV</a:t>
            </a:r>
            <a:endParaRPr lang="fr-FR" dirty="0" err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A894FE-CD90-63A4-8C67-D3622006FB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54A0EA-3640-5D9F-F8D6-98CBCE3051A8}"/>
              </a:ext>
            </a:extLst>
          </p:cNvPr>
          <p:cNvSpPr txBox="1"/>
          <p:nvPr/>
        </p:nvSpPr>
        <p:spPr>
          <a:xfrm>
            <a:off x="378178" y="5665141"/>
            <a:ext cx="822771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https://github.com/cybergalactic/FossenHandbook?tab=readme-ov-file</a:t>
            </a:r>
            <a:endParaRPr lang="en-US" dirty="0"/>
          </a:p>
          <a:p>
            <a:r>
              <a:rPr lang="fr-FR" sz="1600" dirty="0">
                <a:ea typeface="Calibri"/>
                <a:cs typeface="Calibri"/>
              </a:rPr>
              <a:t>Guidance, Navigation and Control of </a:t>
            </a:r>
            <a:r>
              <a:rPr lang="fr-FR" sz="1600" dirty="0" err="1">
                <a:ea typeface="Calibri"/>
                <a:cs typeface="Calibri"/>
              </a:rPr>
              <a:t>Vehicles</a:t>
            </a:r>
            <a:r>
              <a:rPr lang="fr-FR" sz="1600" dirty="0">
                <a:ea typeface="Calibri"/>
                <a:cs typeface="Calibri"/>
              </a:rPr>
              <a:t> (T. I. </a:t>
            </a:r>
            <a:r>
              <a:rPr lang="fr-FR" sz="1600" dirty="0" err="1">
                <a:ea typeface="Calibri"/>
                <a:cs typeface="Calibri"/>
              </a:rPr>
              <a:t>Fossen</a:t>
            </a:r>
            <a:r>
              <a:rPr lang="fr-FR" sz="1600" dirty="0">
                <a:ea typeface="Calibri"/>
                <a:cs typeface="Calibri"/>
              </a:rPr>
              <a:t>) chap8</a:t>
            </a:r>
            <a:endParaRPr lang="en-US" sz="1600" dirty="0"/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978C9E-C0C9-F813-596C-981C8073100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828518" y="125317"/>
            <a:ext cx="6096000" cy="1115224"/>
          </a:xfrm>
        </p:spPr>
      </p:pic>
      <p:pic>
        <p:nvPicPr>
          <p:cNvPr id="8" name="Image 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791823C-7C2F-FFE7-59A0-F21856CE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38" y="1262063"/>
            <a:ext cx="78581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9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1F1630B-D376-7EAD-3288-108B4FF035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4673893" cy="43307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fr-FR" dirty="0" err="1">
                <a:latin typeface="Lato"/>
                <a:ea typeface="Lato"/>
                <a:cs typeface="Lato"/>
              </a:rPr>
              <a:t>Models</a:t>
            </a:r>
            <a:r>
              <a:rPr lang="fr-FR" dirty="0">
                <a:latin typeface="Lato"/>
                <a:ea typeface="Lato"/>
                <a:cs typeface="Lato"/>
              </a:rPr>
              <a:t> for </a:t>
            </a:r>
            <a:r>
              <a:rPr lang="fr-FR" dirty="0" err="1">
                <a:latin typeface="Lato"/>
                <a:ea typeface="Lato"/>
                <a:cs typeface="Lato"/>
              </a:rPr>
              <a:t>Underwater</a:t>
            </a:r>
            <a:r>
              <a:rPr lang="fr-FR" dirty="0">
                <a:latin typeface="Lato"/>
                <a:ea typeface="Lato"/>
                <a:cs typeface="Lato"/>
              </a:rPr>
              <a:t> </a:t>
            </a:r>
            <a:r>
              <a:rPr lang="fr-FR" dirty="0" err="1">
                <a:latin typeface="Lato"/>
                <a:ea typeface="Lato"/>
                <a:cs typeface="Lato"/>
              </a:rPr>
              <a:t>Vehicles</a:t>
            </a:r>
            <a:r>
              <a:rPr lang="fr-FR" dirty="0">
                <a:latin typeface="Lato"/>
                <a:ea typeface="Lato"/>
                <a:cs typeface="Lato"/>
              </a:rPr>
              <a:t> : AUV</a:t>
            </a:r>
            <a:endParaRPr lang="fr-FR" dirty="0" err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A894FE-CD90-63A4-8C67-D3622006FB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54A0EA-3640-5D9F-F8D6-98CBCE3051A8}"/>
              </a:ext>
            </a:extLst>
          </p:cNvPr>
          <p:cNvSpPr txBox="1"/>
          <p:nvPr/>
        </p:nvSpPr>
        <p:spPr>
          <a:xfrm>
            <a:off x="378178" y="5665141"/>
            <a:ext cx="822771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https://github.com/cybergalactic/FossenHandbook?tab=readme-ov-file</a:t>
            </a:r>
            <a:endParaRPr lang="en-US" dirty="0"/>
          </a:p>
          <a:p>
            <a:r>
              <a:rPr lang="fr-FR" sz="1600" dirty="0">
                <a:ea typeface="Calibri"/>
                <a:cs typeface="Calibri"/>
              </a:rPr>
              <a:t>Guidance, Navigation and Control of </a:t>
            </a:r>
            <a:r>
              <a:rPr lang="fr-FR" sz="1600" dirty="0" err="1">
                <a:ea typeface="Calibri"/>
                <a:cs typeface="Calibri"/>
              </a:rPr>
              <a:t>Vehicles</a:t>
            </a:r>
            <a:r>
              <a:rPr lang="fr-FR" sz="1600" dirty="0">
                <a:ea typeface="Calibri"/>
                <a:cs typeface="Calibri"/>
              </a:rPr>
              <a:t> (T. I. </a:t>
            </a:r>
            <a:r>
              <a:rPr lang="fr-FR" sz="1600" dirty="0" err="1">
                <a:ea typeface="Calibri"/>
                <a:cs typeface="Calibri"/>
              </a:rPr>
              <a:t>Fossen</a:t>
            </a:r>
            <a:r>
              <a:rPr lang="fr-FR" sz="1600" dirty="0">
                <a:ea typeface="Calibri"/>
                <a:cs typeface="Calibri"/>
              </a:rPr>
              <a:t>) chap8</a:t>
            </a:r>
            <a:endParaRPr lang="en-US" sz="1600" dirty="0"/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978C9E-C0C9-F813-596C-981C8073100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828518" y="125317"/>
            <a:ext cx="6096000" cy="1115224"/>
          </a:xfrm>
        </p:spPr>
      </p:pic>
      <p:pic>
        <p:nvPicPr>
          <p:cNvPr id="8" name="Image 7" descr="Une image contenant texte, capture d’écran, véhicule&#10;&#10;Description générée automatiquement">
            <a:extLst>
              <a:ext uri="{FF2B5EF4-FFF2-40B4-BE49-F238E27FC236}">
                <a16:creationId xmlns:a16="http://schemas.microsoft.com/office/drawing/2014/main" id="{48774B10-E6CA-2C06-D93C-E9010897A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175" y="1262063"/>
            <a:ext cx="78676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4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1F1630B-D376-7EAD-3288-108B4FF035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4673893" cy="43307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fr-FR" dirty="0" err="1">
                <a:latin typeface="Lato"/>
                <a:ea typeface="Lato"/>
                <a:cs typeface="Lato"/>
              </a:rPr>
              <a:t>Models</a:t>
            </a:r>
            <a:r>
              <a:rPr lang="fr-FR" dirty="0">
                <a:latin typeface="Lato"/>
                <a:ea typeface="Lato"/>
                <a:cs typeface="Lato"/>
              </a:rPr>
              <a:t> for </a:t>
            </a:r>
            <a:r>
              <a:rPr lang="fr-FR" dirty="0" err="1">
                <a:latin typeface="Lato"/>
                <a:ea typeface="Lato"/>
                <a:cs typeface="Lato"/>
              </a:rPr>
              <a:t>Underwater</a:t>
            </a:r>
            <a:r>
              <a:rPr lang="fr-FR" dirty="0">
                <a:latin typeface="Lato"/>
                <a:ea typeface="Lato"/>
                <a:cs typeface="Lato"/>
              </a:rPr>
              <a:t> </a:t>
            </a:r>
            <a:r>
              <a:rPr lang="fr-FR" dirty="0" err="1">
                <a:latin typeface="Lato"/>
                <a:ea typeface="Lato"/>
                <a:cs typeface="Lato"/>
              </a:rPr>
              <a:t>Vehicles</a:t>
            </a:r>
            <a:r>
              <a:rPr lang="fr-FR" dirty="0">
                <a:latin typeface="Lato"/>
                <a:ea typeface="Lato"/>
                <a:cs typeface="Lato"/>
              </a:rPr>
              <a:t> : AUV</a:t>
            </a:r>
            <a:endParaRPr lang="fr-FR" dirty="0" err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A894FE-CD90-63A4-8C67-D3622006FB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54A0EA-3640-5D9F-F8D6-98CBCE3051A8}"/>
              </a:ext>
            </a:extLst>
          </p:cNvPr>
          <p:cNvSpPr txBox="1"/>
          <p:nvPr/>
        </p:nvSpPr>
        <p:spPr>
          <a:xfrm>
            <a:off x="378178" y="5665141"/>
            <a:ext cx="822771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https://github.com/cybergalactic/FossenHandbook?tab=readme-ov-file</a:t>
            </a:r>
            <a:endParaRPr lang="en-US" dirty="0"/>
          </a:p>
          <a:p>
            <a:r>
              <a:rPr lang="fr-FR" sz="1600" dirty="0">
                <a:ea typeface="Calibri"/>
                <a:cs typeface="Calibri"/>
              </a:rPr>
              <a:t>Guidance, Navigation and Control of </a:t>
            </a:r>
            <a:r>
              <a:rPr lang="fr-FR" sz="1600" dirty="0" err="1">
                <a:ea typeface="Calibri"/>
                <a:cs typeface="Calibri"/>
              </a:rPr>
              <a:t>Vehicles</a:t>
            </a:r>
            <a:r>
              <a:rPr lang="fr-FR" sz="1600" dirty="0">
                <a:ea typeface="Calibri"/>
                <a:cs typeface="Calibri"/>
              </a:rPr>
              <a:t> (T. I. </a:t>
            </a:r>
            <a:r>
              <a:rPr lang="fr-FR" sz="1600" dirty="0" err="1">
                <a:ea typeface="Calibri"/>
                <a:cs typeface="Calibri"/>
              </a:rPr>
              <a:t>Fossen</a:t>
            </a:r>
            <a:r>
              <a:rPr lang="fr-FR" sz="1600" dirty="0">
                <a:ea typeface="Calibri"/>
                <a:cs typeface="Calibri"/>
              </a:rPr>
              <a:t>) chap8</a:t>
            </a:r>
            <a:endParaRPr lang="en-US" sz="1600" dirty="0"/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978C9E-C0C9-F813-596C-981C8073100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828518" y="125317"/>
            <a:ext cx="6096000" cy="1115224"/>
          </a:xfrm>
        </p:spPr>
      </p:pic>
      <p:pic>
        <p:nvPicPr>
          <p:cNvPr id="3" name="Image 2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DE43C26A-2F35-922F-D4F1-97AB82A8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831" y="1834174"/>
            <a:ext cx="10030177" cy="31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2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2C73CD1-A5C8-26A2-CA6B-00B4EF8A69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6712638" cy="43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ROS2 – Simulation </a:t>
            </a:r>
            <a:r>
              <a:rPr lang="fr-FR" dirty="0" err="1">
                <a:latin typeface="Lato"/>
                <a:ea typeface="Lato"/>
                <a:cs typeface="Lato"/>
              </a:rPr>
              <a:t>BlueROV</a:t>
            </a:r>
            <a:endParaRPr lang="fr-FR" dirty="0" err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89500A-98BF-5F97-2B00-DB6B210379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53783E5E-F379-0E15-C577-84F44B1B612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04443" y="5317631"/>
            <a:ext cx="4583113" cy="559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ea typeface="+mn-lt"/>
                <a:cs typeface="+mn-lt"/>
                <a:hlinkClick r:id="rId2"/>
              </a:rPr>
              <a:t>https://youtu.be/Sm-ZXpJ4kcQ</a:t>
            </a:r>
            <a:endParaRPr lang="en-US" sz="1800" dirty="0">
              <a:ea typeface="+mn-lt"/>
              <a:cs typeface="+mn-lt"/>
            </a:endParaRPr>
          </a:p>
          <a:p>
            <a:endParaRPr lang="fr-FR" dirty="0">
              <a:ea typeface="Calibri"/>
              <a:cs typeface="Calibri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1E2EC46-AF70-4E8E-81F9-4CE786B1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"/>
          <a:stretch/>
        </p:blipFill>
        <p:spPr>
          <a:xfrm>
            <a:off x="2547257" y="1272321"/>
            <a:ext cx="7097486" cy="40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51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2C73CD1-A5C8-26A2-CA6B-00B4EF8A69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6712638" cy="43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ROS2 – Simulation </a:t>
            </a:r>
            <a:r>
              <a:rPr lang="fr-FR" dirty="0" err="1">
                <a:latin typeface="Lato"/>
                <a:ea typeface="Lato"/>
                <a:cs typeface="Lato"/>
              </a:rPr>
              <a:t>BlueROV</a:t>
            </a:r>
            <a:endParaRPr lang="fr-FR" dirty="0" err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89500A-98BF-5F97-2B00-DB6B210379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A43D6A0-D976-46C9-A9C2-04D8C6E0E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7" y="1067420"/>
            <a:ext cx="6557970" cy="472315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7824CCE-78B8-4EA7-97F3-2E8989CFA96E}"/>
              </a:ext>
            </a:extLst>
          </p:cNvPr>
          <p:cNvSpPr txBox="1"/>
          <p:nvPr/>
        </p:nvSpPr>
        <p:spPr>
          <a:xfrm>
            <a:off x="8020729" y="2216611"/>
            <a:ext cx="241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X = [</a:t>
            </a:r>
            <a:r>
              <a:rPr lang="fr-FR" sz="2000" dirty="0" err="1"/>
              <a:t>eta</a:t>
            </a:r>
            <a:r>
              <a:rPr lang="fr-FR" sz="2000" dirty="0"/>
              <a:t>, </a:t>
            </a:r>
            <a:r>
              <a:rPr lang="fr-FR" sz="2000" dirty="0" err="1"/>
              <a:t>etap</a:t>
            </a:r>
            <a:r>
              <a:rPr lang="fr-FR" sz="2000" dirty="0"/>
              <a:t>].T</a:t>
            </a:r>
          </a:p>
          <a:p>
            <a:r>
              <a:rPr lang="fr-FR" sz="2000" dirty="0"/>
              <a:t>nu = </a:t>
            </a:r>
            <a:r>
              <a:rPr lang="fr-FR" sz="2000" dirty="0" err="1"/>
              <a:t>inv</a:t>
            </a:r>
            <a:r>
              <a:rPr lang="fr-FR" sz="2000" dirty="0"/>
              <a:t>(J)@</a:t>
            </a:r>
            <a:r>
              <a:rPr lang="fr-FR" sz="2000" dirty="0" err="1"/>
              <a:t>etap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1831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5C5123-5B81-FC91-158E-FA20C9B6E7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Google Shape;138;g1ada96bcbcc_0_16">
            <a:extLst>
              <a:ext uri="{FF2B5EF4-FFF2-40B4-BE49-F238E27FC236}">
                <a16:creationId xmlns:a16="http://schemas.microsoft.com/office/drawing/2014/main" id="{C154A61D-7193-B483-B712-1AA7BD3FBB28}"/>
              </a:ext>
            </a:extLst>
          </p:cNvPr>
          <p:cNvSpPr txBox="1"/>
          <p:nvPr/>
        </p:nvSpPr>
        <p:spPr>
          <a:xfrm>
            <a:off x="534477" y="235260"/>
            <a:ext cx="2800905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  <a:buClr>
                <a:srgbClr val="000000"/>
              </a:buClr>
              <a:buSzPts val="4200"/>
            </a:pPr>
            <a:r>
              <a:rPr lang="en-US" sz="2200" dirty="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Contexte</a:t>
            </a:r>
            <a:r>
              <a:rPr lang="en-US" sz="2200" dirty="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 et </a:t>
            </a:r>
            <a:r>
              <a:rPr lang="en-US" sz="2200" dirty="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objectifs</a:t>
            </a:r>
            <a:endParaRPr lang="fr-FR" sz="2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F3309A-4F16-29FE-F139-3AB874E8DD95}"/>
              </a:ext>
            </a:extLst>
          </p:cNvPr>
          <p:cNvSpPr txBox="1"/>
          <p:nvPr/>
        </p:nvSpPr>
        <p:spPr>
          <a:xfrm>
            <a:off x="1057102" y="1462284"/>
            <a:ext cx="4107485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b="1" dirty="0"/>
              <a:t>Mots clés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AUV &amp; ROV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Docking </a:t>
            </a:r>
            <a:r>
              <a:rPr lang="fr-FR" dirty="0" err="1"/>
              <a:t>automone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Coopération entre robots/</a:t>
            </a:r>
            <a:r>
              <a:rPr lang="fr-FR" dirty="0" err="1"/>
              <a:t>swarm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95DD8DA-15B8-AD91-985D-0B0313B660B6}"/>
              </a:ext>
            </a:extLst>
          </p:cNvPr>
          <p:cNvSpPr txBox="1"/>
          <p:nvPr/>
        </p:nvSpPr>
        <p:spPr>
          <a:xfrm>
            <a:off x="5962603" y="2514741"/>
            <a:ext cx="582018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800" dirty="0">
                <a:solidFill>
                  <a:srgbClr val="4B568C"/>
                </a:solidFill>
              </a:rPr>
              <a:t>Peut-on docker deux AUV afin de faciliter leur récupération ?</a:t>
            </a:r>
          </a:p>
          <a:p>
            <a:pPr algn="ctr"/>
            <a:endParaRPr lang="fr-FR" sz="2800" dirty="0">
              <a:solidFill>
                <a:srgbClr val="4B568C"/>
              </a:solidFill>
              <a:cs typeface="Calibri"/>
            </a:endParaRPr>
          </a:p>
          <a:p>
            <a:pPr algn="ctr"/>
            <a:r>
              <a:rPr lang="fr-FR" sz="2800" dirty="0">
                <a:solidFill>
                  <a:srgbClr val="4B568C"/>
                </a:solidFill>
                <a:cs typeface="Calibri"/>
              </a:rPr>
              <a:t>Peut-on contrôler le macro organisme résultant ?</a:t>
            </a:r>
          </a:p>
        </p:txBody>
      </p:sp>
    </p:spTree>
    <p:extLst>
      <p:ext uri="{BB962C8B-B14F-4D97-AF65-F5344CB8AC3E}">
        <p14:creationId xmlns:p14="http://schemas.microsoft.com/office/powerpoint/2010/main" val="239373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2C73CD1-A5C8-26A2-CA6B-00B4EF8A69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7" y="252414"/>
            <a:ext cx="9961951" cy="43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Lato"/>
                <a:ea typeface="Lato"/>
                <a:cs typeface="Lato"/>
              </a:rPr>
              <a:t>6-DoF Modelling and Control of a Remotely Operated Vehicle</a:t>
            </a:r>
            <a:endParaRPr lang="fr-FR" dirty="0" err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89500A-98BF-5F97-2B00-DB6B210379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BBED04-A315-4B9C-A961-0B21ED15DFE6}"/>
              </a:ext>
            </a:extLst>
          </p:cNvPr>
          <p:cNvSpPr/>
          <p:nvPr/>
        </p:nvSpPr>
        <p:spPr>
          <a:xfrm>
            <a:off x="7029093" y="4038897"/>
            <a:ext cx="1076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2"/>
              </a:rPr>
              <a:t>Lien</a:t>
            </a:r>
            <a:endParaRPr lang="fr-FR" dirty="0"/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69D9A009-3700-45BC-8BB3-CCCD94B36C9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50660" y="938850"/>
            <a:ext cx="4583113" cy="51641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>
                <a:cs typeface="Calibri"/>
              </a:rPr>
              <a:t>Contributions de la thèse 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2000" dirty="0">
                <a:cs typeface="Calibri"/>
              </a:rPr>
              <a:t>Modélisation complète du ROV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2000" dirty="0">
                <a:cs typeface="Calibri"/>
              </a:rPr>
              <a:t>Hypothèse de symétrie, pas de portance, profond, symétrie hydrodynamique (découplage selon 6 DOF)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2000" dirty="0">
                <a:cs typeface="Calibri"/>
              </a:rPr>
              <a:t>Matrices de </a:t>
            </a:r>
            <a:r>
              <a:rPr lang="fr-FR" sz="2000" dirty="0" err="1">
                <a:cs typeface="Calibri"/>
              </a:rPr>
              <a:t>Fossen</a:t>
            </a:r>
            <a:r>
              <a:rPr lang="fr-FR" sz="2000" dirty="0">
                <a:cs typeface="Calibri"/>
              </a:rPr>
              <a:t> données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9C1601-C8E0-41D1-A64A-E7397568D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7" t="26079" r="8851" b="6566"/>
          <a:stretch/>
        </p:blipFill>
        <p:spPr>
          <a:xfrm>
            <a:off x="1191745" y="1247726"/>
            <a:ext cx="4217437" cy="43625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D295DD-E907-4212-898B-818F26E3200C}"/>
              </a:ext>
            </a:extLst>
          </p:cNvPr>
          <p:cNvSpPr/>
          <p:nvPr/>
        </p:nvSpPr>
        <p:spPr>
          <a:xfrm>
            <a:off x="1708054" y="5610273"/>
            <a:ext cx="31848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Paramètres du modèle</a:t>
            </a:r>
          </a:p>
        </p:txBody>
      </p:sp>
    </p:spTree>
    <p:extLst>
      <p:ext uri="{BB962C8B-B14F-4D97-AF65-F5344CB8AC3E}">
        <p14:creationId xmlns:p14="http://schemas.microsoft.com/office/powerpoint/2010/main" val="217899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E1841E04-9D9E-20CD-85F1-CE7ABC3FF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>
            <a:extLst>
              <a:ext uri="{FF2B5EF4-FFF2-40B4-BE49-F238E27FC236}">
                <a16:creationId xmlns:a16="http://schemas.microsoft.com/office/drawing/2014/main" id="{2ED3314C-26E5-1DB6-74A6-9C773B610C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420" r="419"/>
          <a:stretch/>
        </p:blipFill>
        <p:spPr>
          <a:xfrm>
            <a:off x="-59333" y="4076317"/>
            <a:ext cx="12251334" cy="282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>
            <a:extLst>
              <a:ext uri="{FF2B5EF4-FFF2-40B4-BE49-F238E27FC236}">
                <a16:creationId xmlns:a16="http://schemas.microsoft.com/office/drawing/2014/main" id="{D3287AC3-7741-02B1-395A-15D7C8624C00}"/>
              </a:ext>
            </a:extLst>
          </p:cNvPr>
          <p:cNvGrpSpPr/>
          <p:nvPr/>
        </p:nvGrpSpPr>
        <p:grpSpPr>
          <a:xfrm>
            <a:off x="9608240" y="3373304"/>
            <a:ext cx="1958900" cy="607042"/>
            <a:chOff x="0" y="-9525"/>
            <a:chExt cx="3917800" cy="1214084"/>
          </a:xfrm>
        </p:grpSpPr>
        <p:sp>
          <p:nvSpPr>
            <p:cNvPr id="86" name="Google Shape;86;p1">
              <a:extLst>
                <a:ext uri="{FF2B5EF4-FFF2-40B4-BE49-F238E27FC236}">
                  <a16:creationId xmlns:a16="http://schemas.microsoft.com/office/drawing/2014/main" id="{76727BDB-5E06-867F-B134-8EAE2C69689B}"/>
                </a:ext>
              </a:extLst>
            </p:cNvPr>
            <p:cNvSpPr txBox="1"/>
            <p:nvPr/>
          </p:nvSpPr>
          <p:spPr>
            <a:xfrm>
              <a:off x="0" y="-9525"/>
              <a:ext cx="3917800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>
              <a:extLst>
                <a:ext uri="{FF2B5EF4-FFF2-40B4-BE49-F238E27FC236}">
                  <a16:creationId xmlns:a16="http://schemas.microsoft.com/office/drawing/2014/main" id="{F1432972-5EBE-A08C-B859-E60A65D20CF2}"/>
                </a:ext>
              </a:extLst>
            </p:cNvPr>
            <p:cNvSpPr txBox="1"/>
            <p:nvPr/>
          </p:nvSpPr>
          <p:spPr>
            <a:xfrm>
              <a:off x="16446" y="761361"/>
              <a:ext cx="3884912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>
            <a:extLst>
              <a:ext uri="{FF2B5EF4-FFF2-40B4-BE49-F238E27FC236}">
                <a16:creationId xmlns:a16="http://schemas.microsoft.com/office/drawing/2014/main" id="{70AB909C-9281-6EF9-4F96-7578D067EEF1}"/>
              </a:ext>
            </a:extLst>
          </p:cNvPr>
          <p:cNvSpPr txBox="1"/>
          <p:nvPr/>
        </p:nvSpPr>
        <p:spPr>
          <a:xfrm>
            <a:off x="130866" y="2430785"/>
            <a:ext cx="11930267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5300" dirty="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Caméra Global ou Rolling </a:t>
            </a:r>
            <a:r>
              <a:rPr lang="fr-FR" sz="5300" dirty="0" err="1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shutter</a:t>
            </a:r>
            <a:r>
              <a:rPr lang="fr-FR" sz="5300" dirty="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?</a:t>
            </a:r>
            <a:endParaRPr lang="fr-FR" dirty="0"/>
          </a:p>
        </p:txBody>
      </p:sp>
      <p:pic>
        <p:nvPicPr>
          <p:cNvPr id="2" name="Picture 2" descr="Logo et charte graphique | ENSTA Bretagne">
            <a:extLst>
              <a:ext uri="{FF2B5EF4-FFF2-40B4-BE49-F238E27FC236}">
                <a16:creationId xmlns:a16="http://schemas.microsoft.com/office/drawing/2014/main" id="{F944B7CF-B194-AB2C-206F-6C0D49BFD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15" y="3545571"/>
            <a:ext cx="3635570" cy="14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033D56-0A05-8CDA-AB07-688D2217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001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DB5E0DC-9507-AD01-EE25-E44A354C95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Caméra GS ou RS ?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6DC2BF-E2ED-8292-504D-BE00569A55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Résultats d'une étude pour des </a:t>
            </a:r>
            <a:r>
              <a:rPr lang="fr-FR" dirty="0">
                <a:ea typeface="+mn-lt"/>
                <a:cs typeface="+mn-lt"/>
              </a:rPr>
              <a:t>UGV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948F68-32E3-52B4-B48A-DCF0A425C19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ea typeface="+mn-lt"/>
                <a:cs typeface="+mn-lt"/>
                <a:hlinkClick r:id="rId2"/>
              </a:rPr>
              <a:t>Lien vers l'achat</a:t>
            </a:r>
            <a:endParaRPr lang="fr-FR" dirty="0">
              <a:ea typeface="+mn-lt"/>
              <a:cs typeface="+mn-lt"/>
            </a:endParaRPr>
          </a:p>
          <a:p>
            <a:endParaRPr lang="fr-FR" dirty="0">
              <a:cs typeface="Calibri"/>
            </a:endParaRPr>
          </a:p>
          <a:p>
            <a:r>
              <a:rPr lang="fr-FR" dirty="0">
                <a:ea typeface="+mn-lt"/>
                <a:cs typeface="+mn-lt"/>
                <a:hlinkClick r:id="rId3"/>
              </a:rPr>
              <a:t>Lien vers la publication</a:t>
            </a:r>
          </a:p>
          <a:p>
            <a:r>
              <a:rPr lang="fr-FR" sz="1000" dirty="0">
                <a:solidFill>
                  <a:srgbClr val="222222"/>
                </a:solidFill>
                <a:latin typeface="Arial"/>
                <a:cs typeface="Arial"/>
              </a:rPr>
              <a:t>KEMESHI, James, CHANG, Young, YADAV, </a:t>
            </a:r>
            <a:r>
              <a:rPr lang="fr-FR" sz="1000" dirty="0" err="1">
                <a:solidFill>
                  <a:srgbClr val="222222"/>
                </a:solidFill>
                <a:latin typeface="Arial"/>
                <a:cs typeface="Arial"/>
              </a:rPr>
              <a:t>Pappu</a:t>
            </a:r>
            <a:r>
              <a:rPr lang="fr-FR" sz="1000" dirty="0">
                <a:solidFill>
                  <a:srgbClr val="222222"/>
                </a:solidFill>
                <a:latin typeface="Arial"/>
                <a:cs typeface="Arial"/>
              </a:rPr>
              <a:t> Kumar, </a:t>
            </a:r>
            <a:r>
              <a:rPr lang="fr-FR" sz="1000" i="1" dirty="0">
                <a:solidFill>
                  <a:srgbClr val="222222"/>
                </a:solidFill>
                <a:latin typeface="Arial"/>
                <a:cs typeface="Arial"/>
              </a:rPr>
              <a:t>et al.</a:t>
            </a:r>
            <a:r>
              <a:rPr lang="fr-FR" sz="1000" dirty="0">
                <a:solidFill>
                  <a:srgbClr val="222222"/>
                </a:solidFill>
                <a:latin typeface="Arial"/>
                <a:cs typeface="Arial"/>
              </a:rPr>
              <a:t> </a:t>
            </a:r>
            <a:r>
              <a:rPr lang="fr-FR" sz="1000" dirty="0" err="1">
                <a:solidFill>
                  <a:srgbClr val="222222"/>
                </a:solidFill>
                <a:latin typeface="Arial"/>
                <a:cs typeface="Arial"/>
              </a:rPr>
              <a:t>Comparing</a:t>
            </a:r>
            <a:r>
              <a:rPr lang="fr-FR" sz="1000" dirty="0">
                <a:solidFill>
                  <a:srgbClr val="222222"/>
                </a:solidFill>
                <a:latin typeface="Arial"/>
                <a:cs typeface="Arial"/>
              </a:rPr>
              <a:t> Global </a:t>
            </a:r>
            <a:r>
              <a:rPr lang="fr-FR" sz="1000" dirty="0" err="1">
                <a:solidFill>
                  <a:srgbClr val="222222"/>
                </a:solidFill>
                <a:latin typeface="Arial"/>
                <a:cs typeface="Arial"/>
              </a:rPr>
              <a:t>Shutter</a:t>
            </a:r>
            <a:r>
              <a:rPr lang="fr-FR" sz="1000" dirty="0">
                <a:solidFill>
                  <a:srgbClr val="222222"/>
                </a:solidFill>
                <a:latin typeface="Arial"/>
                <a:cs typeface="Arial"/>
              </a:rPr>
              <a:t> and Rolling </a:t>
            </a:r>
            <a:r>
              <a:rPr lang="fr-FR" sz="1000" dirty="0" err="1">
                <a:solidFill>
                  <a:srgbClr val="222222"/>
                </a:solidFill>
                <a:latin typeface="Arial"/>
                <a:cs typeface="Arial"/>
              </a:rPr>
              <a:t>Shutter</a:t>
            </a:r>
            <a:r>
              <a:rPr lang="fr-FR" sz="1000" dirty="0">
                <a:solidFill>
                  <a:srgbClr val="222222"/>
                </a:solidFill>
                <a:latin typeface="Arial"/>
                <a:cs typeface="Arial"/>
              </a:rPr>
              <a:t> Cameras for Pattern </a:t>
            </a:r>
            <a:r>
              <a:rPr lang="fr-FR" sz="1000" dirty="0" err="1">
                <a:solidFill>
                  <a:srgbClr val="222222"/>
                </a:solidFill>
                <a:latin typeface="Arial"/>
                <a:cs typeface="Arial"/>
              </a:rPr>
              <a:t>Detection</a:t>
            </a:r>
            <a:r>
              <a:rPr lang="fr-FR" sz="1000" dirty="0">
                <a:solidFill>
                  <a:srgbClr val="222222"/>
                </a:solidFill>
                <a:latin typeface="Arial"/>
                <a:cs typeface="Arial"/>
              </a:rPr>
              <a:t> in Motion on a Ground Robot. 2024.</a:t>
            </a:r>
            <a:endParaRPr lang="fr-FR" dirty="0">
              <a:cs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5B53C0-5F76-403B-AAAB-201D6C8A0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6" name="Image 5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9F9EA7E8-140A-F8E0-36B4-E1ED1875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386" t="25063" r="18178" b="19545"/>
          <a:stretch/>
        </p:blipFill>
        <p:spPr>
          <a:xfrm>
            <a:off x="360310" y="2242112"/>
            <a:ext cx="6264419" cy="3651920"/>
          </a:xfrm>
          <a:prstGeom prst="rect">
            <a:avLst/>
          </a:prstGeom>
        </p:spPr>
      </p:pic>
      <p:pic>
        <p:nvPicPr>
          <p:cNvPr id="8" name="Image 7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F32D8DA9-F468-3663-9851-B5C9077B69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135" t="49990" r="10542" b="12985"/>
          <a:stretch/>
        </p:blipFill>
        <p:spPr>
          <a:xfrm>
            <a:off x="6995710" y="3116191"/>
            <a:ext cx="4516931" cy="19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26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E1841E04-9D9E-20CD-85F1-CE7ABC3FF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>
            <a:extLst>
              <a:ext uri="{FF2B5EF4-FFF2-40B4-BE49-F238E27FC236}">
                <a16:creationId xmlns:a16="http://schemas.microsoft.com/office/drawing/2014/main" id="{2ED3314C-26E5-1DB6-74A6-9C773B610C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420" r="419"/>
          <a:stretch/>
        </p:blipFill>
        <p:spPr>
          <a:xfrm>
            <a:off x="-59333" y="4076317"/>
            <a:ext cx="12251334" cy="282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>
            <a:extLst>
              <a:ext uri="{FF2B5EF4-FFF2-40B4-BE49-F238E27FC236}">
                <a16:creationId xmlns:a16="http://schemas.microsoft.com/office/drawing/2014/main" id="{D3287AC3-7741-02B1-395A-15D7C8624C00}"/>
              </a:ext>
            </a:extLst>
          </p:cNvPr>
          <p:cNvGrpSpPr/>
          <p:nvPr/>
        </p:nvGrpSpPr>
        <p:grpSpPr>
          <a:xfrm>
            <a:off x="9608240" y="3373304"/>
            <a:ext cx="1958900" cy="607042"/>
            <a:chOff x="0" y="-9525"/>
            <a:chExt cx="3917800" cy="1214084"/>
          </a:xfrm>
        </p:grpSpPr>
        <p:sp>
          <p:nvSpPr>
            <p:cNvPr id="86" name="Google Shape;86;p1">
              <a:extLst>
                <a:ext uri="{FF2B5EF4-FFF2-40B4-BE49-F238E27FC236}">
                  <a16:creationId xmlns:a16="http://schemas.microsoft.com/office/drawing/2014/main" id="{76727BDB-5E06-867F-B134-8EAE2C69689B}"/>
                </a:ext>
              </a:extLst>
            </p:cNvPr>
            <p:cNvSpPr txBox="1"/>
            <p:nvPr/>
          </p:nvSpPr>
          <p:spPr>
            <a:xfrm>
              <a:off x="0" y="-9525"/>
              <a:ext cx="3917800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>
              <a:extLst>
                <a:ext uri="{FF2B5EF4-FFF2-40B4-BE49-F238E27FC236}">
                  <a16:creationId xmlns:a16="http://schemas.microsoft.com/office/drawing/2014/main" id="{F1432972-5EBE-A08C-B859-E60A65D20CF2}"/>
                </a:ext>
              </a:extLst>
            </p:cNvPr>
            <p:cNvSpPr txBox="1"/>
            <p:nvPr/>
          </p:nvSpPr>
          <p:spPr>
            <a:xfrm>
              <a:off x="16446" y="761361"/>
              <a:ext cx="3884912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>
            <a:extLst>
              <a:ext uri="{FF2B5EF4-FFF2-40B4-BE49-F238E27FC236}">
                <a16:creationId xmlns:a16="http://schemas.microsoft.com/office/drawing/2014/main" id="{70AB909C-9281-6EF9-4F96-7578D067EEF1}"/>
              </a:ext>
            </a:extLst>
          </p:cNvPr>
          <p:cNvSpPr txBox="1"/>
          <p:nvPr/>
        </p:nvSpPr>
        <p:spPr>
          <a:xfrm>
            <a:off x="130866" y="2430785"/>
            <a:ext cx="11930267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5300" dirty="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Contrôle précis d’un point pour </a:t>
            </a:r>
            <a:r>
              <a:rPr lang="fr-FR" sz="5300" dirty="0" err="1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docking</a:t>
            </a:r>
            <a:endParaRPr lang="fr-FR" dirty="0"/>
          </a:p>
        </p:txBody>
      </p:sp>
      <p:pic>
        <p:nvPicPr>
          <p:cNvPr id="2" name="Picture 2" descr="Logo et charte graphique | ENSTA Bretagne">
            <a:extLst>
              <a:ext uri="{FF2B5EF4-FFF2-40B4-BE49-F238E27FC236}">
                <a16:creationId xmlns:a16="http://schemas.microsoft.com/office/drawing/2014/main" id="{F944B7CF-B194-AB2C-206F-6C0D49BFD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15" y="3545571"/>
            <a:ext cx="3635570" cy="14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033D56-0A05-8CDA-AB07-688D2217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046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B71BDD-0A8D-444A-992E-9CDE8FEC6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7BC8D0-B36D-4E51-80D1-1D216A037E8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045169-8566-4DA0-8DE1-95EA8D0997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7" name="Google Shape;138;g1ada96bcbcc_0_16">
            <a:extLst>
              <a:ext uri="{FF2B5EF4-FFF2-40B4-BE49-F238E27FC236}">
                <a16:creationId xmlns:a16="http://schemas.microsoft.com/office/drawing/2014/main" id="{A28EF139-BF62-4EE5-BE11-7D30E698B4CD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534988" y="252413"/>
            <a:ext cx="3046412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200" dirty="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Exemple</a:t>
            </a:r>
            <a:r>
              <a:rPr lang="en-US" sz="2200" dirty="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2200" dirty="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l’espadon</a:t>
            </a:r>
            <a:endParaRPr sz="2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rojet ESPADON - Docking Direct2">
            <a:hlinkClick r:id="" action="ppaction://media"/>
            <a:extLst>
              <a:ext uri="{FF2B5EF4-FFF2-40B4-BE49-F238E27FC236}">
                <a16:creationId xmlns:a16="http://schemas.microsoft.com/office/drawing/2014/main" id="{B1F9E17A-0651-4A94-973C-32ABB20ED1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2110" y="1015664"/>
            <a:ext cx="8527780" cy="479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045169-8566-4DA0-8DE1-95EA8D0997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7" name="Google Shape;138;g1ada96bcbcc_0_16">
            <a:extLst>
              <a:ext uri="{FF2B5EF4-FFF2-40B4-BE49-F238E27FC236}">
                <a16:creationId xmlns:a16="http://schemas.microsoft.com/office/drawing/2014/main" id="{A28EF139-BF62-4EE5-BE11-7D30E698B4CD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534987" y="252413"/>
            <a:ext cx="3831739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200" dirty="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Exemple</a:t>
            </a:r>
            <a:r>
              <a:rPr lang="en-US" sz="2200" dirty="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2200" dirty="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l’espadon</a:t>
            </a:r>
            <a:r>
              <a:rPr lang="en-US" sz="2200" dirty="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Voilier</a:t>
            </a:r>
            <a:endParaRPr sz="2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63835B-7B6A-406C-81E6-2D67A7548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184290"/>
            <a:ext cx="7965232" cy="44804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5FEE66-B1DF-49E9-8164-14109149B811}"/>
              </a:ext>
            </a:extLst>
          </p:cNvPr>
          <p:cNvSpPr/>
          <p:nvPr/>
        </p:nvSpPr>
        <p:spPr>
          <a:xfrm>
            <a:off x="9196874" y="3055179"/>
            <a:ext cx="637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Lien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715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8B5B5B6-C21E-E32B-D2C4-BBC08EC420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4156486" cy="43307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fr-FR" dirty="0" err="1">
                <a:latin typeface="Lato"/>
                <a:ea typeface="Lato"/>
                <a:cs typeface="Lato"/>
              </a:rPr>
              <a:t>Loick</a:t>
            </a:r>
            <a:r>
              <a:rPr lang="fr-FR" dirty="0">
                <a:latin typeface="Lato"/>
                <a:ea typeface="Lato"/>
                <a:cs typeface="Lato"/>
              </a:rPr>
              <a:t> </a:t>
            </a:r>
            <a:r>
              <a:rPr lang="fr-FR" dirty="0" err="1">
                <a:latin typeface="Lato"/>
                <a:ea typeface="Lato"/>
                <a:cs typeface="Lato"/>
              </a:rPr>
              <a:t>Degorre</a:t>
            </a:r>
            <a:r>
              <a:rPr lang="fr-FR" dirty="0">
                <a:latin typeface="Lato"/>
                <a:ea typeface="Lato"/>
                <a:cs typeface="Lato"/>
              </a:rPr>
              <a:t> – H matrix </a:t>
            </a:r>
            <a:r>
              <a:rPr lang="fr-FR" dirty="0" err="1">
                <a:latin typeface="Lato"/>
                <a:ea typeface="Lato"/>
                <a:cs typeface="Lato"/>
              </a:rPr>
              <a:t>controller</a:t>
            </a:r>
            <a:endParaRPr lang="fr-FR" dirty="0" err="1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8139C-7665-84CA-2472-F3B924F82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7" y="1244600"/>
            <a:ext cx="6404095" cy="32337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000" dirty="0" err="1">
                <a:ea typeface="+mn-lt"/>
                <a:cs typeface="+mn-lt"/>
              </a:rPr>
              <a:t>Analyse</a:t>
            </a:r>
            <a:r>
              <a:rPr lang="en-US" sz="2000" dirty="0">
                <a:ea typeface="+mn-lt"/>
                <a:cs typeface="+mn-lt"/>
              </a:rPr>
              <a:t> et </a:t>
            </a:r>
            <a:r>
              <a:rPr lang="en-US" sz="2000" dirty="0" err="1">
                <a:ea typeface="+mn-lt"/>
                <a:cs typeface="+mn-lt"/>
              </a:rPr>
              <a:t>commande</a:t>
            </a:r>
            <a:r>
              <a:rPr lang="en-US" sz="2000" dirty="0">
                <a:ea typeface="+mn-lt"/>
                <a:cs typeface="+mn-lt"/>
              </a:rPr>
              <a:t> des robots sous-</a:t>
            </a:r>
            <a:r>
              <a:rPr lang="en-US" sz="2000" dirty="0" err="1">
                <a:ea typeface="+mn-lt"/>
                <a:cs typeface="+mn-lt"/>
              </a:rPr>
              <a:t>marins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autonomes</a:t>
            </a:r>
            <a:r>
              <a:rPr lang="en-US" sz="2000" dirty="0">
                <a:ea typeface="+mn-lt"/>
                <a:cs typeface="+mn-lt"/>
              </a:rPr>
              <a:t> à propulsion </a:t>
            </a:r>
            <a:r>
              <a:rPr lang="en-US" sz="2000" dirty="0" err="1">
                <a:ea typeface="+mn-lt"/>
                <a:cs typeface="+mn-lt"/>
              </a:rPr>
              <a:t>vectorielle</a:t>
            </a:r>
            <a:r>
              <a:rPr lang="en-US" sz="2000" dirty="0">
                <a:ea typeface="+mn-lt"/>
                <a:cs typeface="+mn-lt"/>
              </a:rPr>
              <a:t> reconfigurable </a:t>
            </a:r>
            <a:r>
              <a:rPr lang="en-US" sz="2000" dirty="0" err="1">
                <a:ea typeface="+mn-lt"/>
                <a:cs typeface="+mn-lt"/>
              </a:rPr>
              <a:t>Degorre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Loïck</a:t>
            </a:r>
            <a:r>
              <a:rPr lang="en-US" sz="2000" dirty="0">
                <a:ea typeface="+mn-lt"/>
                <a:cs typeface="+mn-lt"/>
              </a:rPr>
              <a:t> -2023</a:t>
            </a:r>
          </a:p>
          <a:p>
            <a:pPr marL="0" indent="0" algn="just">
              <a:buNone/>
            </a:pPr>
            <a:r>
              <a:rPr lang="en-US" sz="1800" dirty="0">
                <a:ea typeface="+mn-lt"/>
                <a:cs typeface="+mn-lt"/>
                <a:hlinkClick r:id="rId2"/>
              </a:rPr>
              <a:t>Lien</a:t>
            </a:r>
            <a:endParaRPr lang="en-US" sz="1800" dirty="0">
              <a:ea typeface="+mn-lt"/>
              <a:cs typeface="+mn-lt"/>
            </a:endParaRPr>
          </a:p>
          <a:p>
            <a:pPr algn="just"/>
            <a:endParaRPr lang="en-US" dirty="0">
              <a:ea typeface="Calibri"/>
              <a:cs typeface="Calibri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ABD2E6-DF8D-05F1-9FD1-84CEBC471D6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>
                <a:cs typeface="Calibri"/>
              </a:rPr>
              <a:t>Contributions de la thèse 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2000" dirty="0">
                <a:cs typeface="Calibri"/>
              </a:rPr>
              <a:t>Utiliser le nez de l'AUV comme point pour faire son modèle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2000" dirty="0">
                <a:cs typeface="Calibri"/>
              </a:rPr>
              <a:t>Permet de créer des translations avec des mouvements de rotation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2000" dirty="0">
                <a:cs typeface="Calibri"/>
              </a:rPr>
              <a:t>Permet de placer son nez parfaitement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39E061C-FB85-6554-23F7-CD01EDA462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4B3EB9EE-EE3F-190D-522C-5D401DF46FA8}"/>
              </a:ext>
            </a:extLst>
          </p:cNvPr>
          <p:cNvSpPr txBox="1">
            <a:spLocks/>
          </p:cNvSpPr>
          <p:nvPr/>
        </p:nvSpPr>
        <p:spPr>
          <a:xfrm>
            <a:off x="857733" y="3079260"/>
            <a:ext cx="10359261" cy="516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>
                <a:cs typeface="Calibri"/>
              </a:rPr>
              <a:t>Attention : il faudra ensuite déplacer le robot pour se docker de la bonne façon</a:t>
            </a:r>
            <a:endParaRPr lang="fr-FR" dirty="0">
              <a:cs typeface="Calibri" panose="020F0502020204030204"/>
            </a:endParaRPr>
          </a:p>
        </p:txBody>
      </p:sp>
      <p:pic>
        <p:nvPicPr>
          <p:cNvPr id="9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902C0D-98FF-8B7E-A7B7-1D5494D4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220" r="47840" b="-847"/>
          <a:stretch/>
        </p:blipFill>
        <p:spPr>
          <a:xfrm rot="-3000000">
            <a:off x="193193" y="5248329"/>
            <a:ext cx="1759186" cy="360450"/>
          </a:xfrm>
          <a:prstGeom prst="rect">
            <a:avLst/>
          </a:prstGeom>
        </p:spPr>
      </p:pic>
      <p:sp>
        <p:nvSpPr>
          <p:cNvPr id="10" name="Trapèze 9">
            <a:extLst>
              <a:ext uri="{FF2B5EF4-FFF2-40B4-BE49-F238E27FC236}">
                <a16:creationId xmlns:a16="http://schemas.microsoft.com/office/drawing/2014/main" id="{9AFC4ADF-5DB4-D7F7-DCF1-17C82C362432}"/>
              </a:ext>
            </a:extLst>
          </p:cNvPr>
          <p:cNvSpPr/>
          <p:nvPr/>
        </p:nvSpPr>
        <p:spPr>
          <a:xfrm rot="5400000">
            <a:off x="2730997" y="4426846"/>
            <a:ext cx="511312" cy="336679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3FB68C-8041-665A-C877-CA7EF533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220" r="47840" b="-847"/>
          <a:stretch/>
        </p:blipFill>
        <p:spPr>
          <a:xfrm rot="19280527">
            <a:off x="4715708" y="5065874"/>
            <a:ext cx="1759186" cy="360450"/>
          </a:xfrm>
          <a:prstGeom prst="rect">
            <a:avLst/>
          </a:prstGeom>
        </p:spPr>
      </p:pic>
      <p:sp>
        <p:nvSpPr>
          <p:cNvPr id="12" name="Trapèze 11">
            <a:extLst>
              <a:ext uri="{FF2B5EF4-FFF2-40B4-BE49-F238E27FC236}">
                <a16:creationId xmlns:a16="http://schemas.microsoft.com/office/drawing/2014/main" id="{26C457CB-E625-ECA2-FC8D-119F4C108885}"/>
              </a:ext>
            </a:extLst>
          </p:cNvPr>
          <p:cNvSpPr/>
          <p:nvPr/>
        </p:nvSpPr>
        <p:spPr>
          <a:xfrm rot="5400000">
            <a:off x="6164701" y="4567957"/>
            <a:ext cx="511312" cy="336679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8DB0B42-A684-B39B-CD73-B0C2D081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220" r="47840" b="-847"/>
          <a:stretch/>
        </p:blipFill>
        <p:spPr>
          <a:xfrm>
            <a:off x="8951777" y="4405687"/>
            <a:ext cx="1759186" cy="360450"/>
          </a:xfrm>
          <a:prstGeom prst="rect">
            <a:avLst/>
          </a:prstGeom>
        </p:spPr>
      </p:pic>
      <p:sp>
        <p:nvSpPr>
          <p:cNvPr id="14" name="Trapèze 13">
            <a:extLst>
              <a:ext uri="{FF2B5EF4-FFF2-40B4-BE49-F238E27FC236}">
                <a16:creationId xmlns:a16="http://schemas.microsoft.com/office/drawing/2014/main" id="{E6F92B5E-75BB-F320-4DD3-24511EA6B8AA}"/>
              </a:ext>
            </a:extLst>
          </p:cNvPr>
          <p:cNvSpPr/>
          <p:nvPr/>
        </p:nvSpPr>
        <p:spPr>
          <a:xfrm rot="5400000">
            <a:off x="10614404" y="4417438"/>
            <a:ext cx="511312" cy="336679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4984B32-F6AD-5F7F-A194-B1CAABC3BDB7}"/>
              </a:ext>
            </a:extLst>
          </p:cNvPr>
          <p:cNvCxnSpPr/>
          <p:nvPr/>
        </p:nvCxnSpPr>
        <p:spPr>
          <a:xfrm>
            <a:off x="4011319" y="3809059"/>
            <a:ext cx="11289" cy="2080918"/>
          </a:xfrm>
          <a:prstGeom prst="straightConnector1">
            <a:avLst/>
          </a:prstGeom>
          <a:ln w="28575">
            <a:solidFill>
              <a:srgbClr val="A927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ACF0478-F8FB-C67B-832B-F7C0E7EADD26}"/>
              </a:ext>
            </a:extLst>
          </p:cNvPr>
          <p:cNvCxnSpPr>
            <a:cxnSpLocks/>
          </p:cNvCxnSpPr>
          <p:nvPr/>
        </p:nvCxnSpPr>
        <p:spPr>
          <a:xfrm>
            <a:off x="8037689" y="3809059"/>
            <a:ext cx="11289" cy="2080918"/>
          </a:xfrm>
          <a:prstGeom prst="straightConnector1">
            <a:avLst/>
          </a:prstGeom>
          <a:ln w="28575">
            <a:solidFill>
              <a:srgbClr val="A927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CEF25DB3-2CC9-E9DB-9ECF-5885A845F220}"/>
              </a:ext>
            </a:extLst>
          </p:cNvPr>
          <p:cNvSpPr txBox="1">
            <a:spLocks/>
          </p:cNvSpPr>
          <p:nvPr/>
        </p:nvSpPr>
        <p:spPr>
          <a:xfrm>
            <a:off x="1430285" y="4638530"/>
            <a:ext cx="346487" cy="39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Calibri"/>
              </a:rPr>
              <a:t>x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CEF25DB3-2CC9-E9DB-9ECF-5885A845F220}"/>
              </a:ext>
            </a:extLst>
          </p:cNvPr>
          <p:cNvSpPr txBox="1">
            <a:spLocks/>
          </p:cNvSpPr>
          <p:nvPr/>
        </p:nvSpPr>
        <p:spPr>
          <a:xfrm>
            <a:off x="1072803" y="5174752"/>
            <a:ext cx="346487" cy="39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Calibri"/>
              </a:rPr>
              <a:t>x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CEF25DB3-2CC9-E9DB-9ECF-5885A845F220}"/>
              </a:ext>
            </a:extLst>
          </p:cNvPr>
          <p:cNvSpPr txBox="1">
            <a:spLocks/>
          </p:cNvSpPr>
          <p:nvPr/>
        </p:nvSpPr>
        <p:spPr>
          <a:xfrm>
            <a:off x="1599620" y="4506826"/>
            <a:ext cx="346488" cy="39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Calibri"/>
              </a:rPr>
              <a:t>E</a:t>
            </a:r>
            <a:endParaRPr lang="fr-FR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EF25DB3-2CC9-E9DB-9ECF-5885A845F220}"/>
              </a:ext>
            </a:extLst>
          </p:cNvPr>
          <p:cNvSpPr txBox="1">
            <a:spLocks/>
          </p:cNvSpPr>
          <p:nvPr/>
        </p:nvSpPr>
        <p:spPr>
          <a:xfrm>
            <a:off x="1242137" y="5155937"/>
            <a:ext cx="346487" cy="39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Calibri"/>
              </a:rPr>
              <a:t>G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AE103A72-5743-7377-C4EC-906DF8FC36F5}"/>
              </a:ext>
            </a:extLst>
          </p:cNvPr>
          <p:cNvSpPr txBox="1">
            <a:spLocks/>
          </p:cNvSpPr>
          <p:nvPr/>
        </p:nvSpPr>
        <p:spPr>
          <a:xfrm>
            <a:off x="6096647" y="4548481"/>
            <a:ext cx="346487" cy="39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Calibri"/>
              </a:rPr>
              <a:t>x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B65EEAE7-5AAB-ECA5-176E-B45AD807B9B7}"/>
              </a:ext>
            </a:extLst>
          </p:cNvPr>
          <p:cNvSpPr txBox="1">
            <a:spLocks/>
          </p:cNvSpPr>
          <p:nvPr/>
        </p:nvSpPr>
        <p:spPr>
          <a:xfrm>
            <a:off x="5861463" y="4341518"/>
            <a:ext cx="581671" cy="731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Calibri"/>
              </a:rPr>
              <a:t>E</a:t>
            </a:r>
            <a:endParaRPr lang="fr-FR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F21FD88D-4D9A-7EBC-1851-476EF2AD1614}"/>
              </a:ext>
            </a:extLst>
          </p:cNvPr>
          <p:cNvSpPr txBox="1">
            <a:spLocks/>
          </p:cNvSpPr>
          <p:nvPr/>
        </p:nvSpPr>
        <p:spPr>
          <a:xfrm>
            <a:off x="10480499" y="4444999"/>
            <a:ext cx="346487" cy="39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Calibri"/>
              </a:rPr>
              <a:t>x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E052A9-2262-90F3-9FF2-CD8B5B7DA332}"/>
              </a:ext>
            </a:extLst>
          </p:cNvPr>
          <p:cNvSpPr txBox="1">
            <a:spLocks/>
          </p:cNvSpPr>
          <p:nvPr/>
        </p:nvSpPr>
        <p:spPr>
          <a:xfrm>
            <a:off x="10414648" y="4153369"/>
            <a:ext cx="581671" cy="731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cs typeface="Calibri"/>
              </a:rPr>
              <a:t>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2049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D3F31A7-E6CE-0FAC-576C-83F1AA1536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La suite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6BC738-266C-0522-DE08-38F59146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032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7593012" cy="43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Simulation Jumeau numérique – Quaternions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10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EA5ACE-654C-43BE-8DFE-E41E30211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220" r="47840" b="-847"/>
          <a:stretch/>
        </p:blipFill>
        <p:spPr>
          <a:xfrm rot="19280527">
            <a:off x="6607132" y="3198606"/>
            <a:ext cx="2248876" cy="46078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4EE007FB-795B-4550-889D-79C855FDBB01}"/>
              </a:ext>
            </a:extLst>
          </p:cNvPr>
          <p:cNvGrpSpPr/>
          <p:nvPr/>
        </p:nvGrpSpPr>
        <p:grpSpPr>
          <a:xfrm rot="2019652">
            <a:off x="2894262" y="2599416"/>
            <a:ext cx="1594166" cy="1568622"/>
            <a:chOff x="6412548" y="972870"/>
            <a:chExt cx="985035" cy="910389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55DA9CA4-5CCA-4702-AD62-39A3FAD29E6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33A23B6C-9ADF-493A-AEA1-F79E3D8E507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80C4006-6C3D-4FAB-8672-BFB496DB9147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73107D78-95D8-4E20-8123-A6A73BA10701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27BBD1AA-D4F2-4EDE-8853-DB3C8B664B86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C6BBCF31-2CF6-4FFC-8641-3768427EC5A9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2EB898BF-E8D8-499F-B3EE-BEEF9DDC22A9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9F86645-0359-4F1F-AA86-2833C3616D3E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850E2BC-998A-4345-8163-E722B21E85EC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8254BD2E-F74B-46CA-8799-E53DD97F3E5F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E95ACCB2-3F50-4796-B996-DD0385772955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50F84EF4-FB06-4DD8-9E72-1DB1637B344C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2986A95F-80F1-4FBC-A765-BC8937F22299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71CA7390-CA7B-4925-8950-2FFE01AC9015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C99AB1BB-EBC7-456D-A850-91B2B6856924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5525BC02-7747-41FE-9086-196EF2594E80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E19FC5C-D1DB-47A1-88B3-1565886506BE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2F7B6457-CC05-47E5-907B-373E341A38D9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A20DEC-298F-4DF6-BCEB-2833412DA179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9A71FB8-85D4-49E4-B273-4E46E7E39FA2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12B1B15-5A29-46C4-AB08-04C4CF115F10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8987495F-DB93-46CA-BA63-9EE7D6B8FAFF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B2CC053-2B58-4008-8F37-6095E35A7BCA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4678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5023983" cy="43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Changer de porteur ?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71374-564D-BAF2-D219-D2EC375CF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274079" cy="32337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 dirty="0">
                <a:ea typeface="Calibri"/>
                <a:cs typeface="Calibri"/>
              </a:rPr>
              <a:t>Auteur : </a:t>
            </a:r>
            <a:r>
              <a:rPr lang="fr-FR" dirty="0">
                <a:ea typeface="+mn-lt"/>
                <a:cs typeface="+mn-lt"/>
              </a:rPr>
              <a:t>Yue Yang , </a:t>
            </a:r>
            <a:r>
              <a:rPr lang="fr-FR" dirty="0" err="1">
                <a:ea typeface="+mn-lt"/>
                <a:cs typeface="+mn-lt"/>
              </a:rPr>
              <a:t>Student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Member</a:t>
            </a:r>
            <a:r>
              <a:rPr lang="fr-FR" dirty="0">
                <a:ea typeface="+mn-lt"/>
                <a:cs typeface="+mn-lt"/>
              </a:rPr>
              <a:t>, IEEE, Yang Xiao , </a:t>
            </a:r>
            <a:r>
              <a:rPr lang="fr-FR" dirty="0" err="1">
                <a:ea typeface="+mn-lt"/>
                <a:cs typeface="+mn-lt"/>
              </a:rPr>
              <a:t>Fellow</a:t>
            </a:r>
            <a:r>
              <a:rPr lang="fr-FR" dirty="0">
                <a:ea typeface="+mn-lt"/>
                <a:cs typeface="+mn-lt"/>
              </a:rPr>
              <a:t>, IEEE, and </a:t>
            </a:r>
            <a:r>
              <a:rPr lang="fr-FR" dirty="0" err="1">
                <a:ea typeface="+mn-lt"/>
                <a:cs typeface="+mn-lt"/>
              </a:rPr>
              <a:t>Tieshan</a:t>
            </a:r>
            <a:r>
              <a:rPr lang="fr-FR" dirty="0">
                <a:ea typeface="+mn-lt"/>
                <a:cs typeface="+mn-lt"/>
              </a:rPr>
              <a:t> Li , Senior </a:t>
            </a:r>
            <a:r>
              <a:rPr lang="fr-FR" dirty="0" err="1">
                <a:ea typeface="+mn-lt"/>
                <a:cs typeface="+mn-lt"/>
              </a:rPr>
              <a:t>Member</a:t>
            </a:r>
            <a:r>
              <a:rPr lang="fr-FR" dirty="0">
                <a:ea typeface="+mn-lt"/>
                <a:cs typeface="+mn-lt"/>
              </a:rPr>
              <a:t>, IEEE</a:t>
            </a:r>
            <a:r>
              <a:rPr lang="fr-FR" dirty="0">
                <a:ea typeface="Calibri"/>
                <a:cs typeface="Calibri"/>
              </a:rPr>
              <a:t> (2021</a:t>
            </a:r>
          </a:p>
          <a:p>
            <a:r>
              <a:rPr lang="fr-FR" sz="1200" dirty="0">
                <a:ea typeface="+mn-lt"/>
                <a:cs typeface="+mn-lt"/>
              </a:rPr>
              <a:t>A Survey of </a:t>
            </a:r>
            <a:r>
              <a:rPr lang="fr-FR" sz="1200" dirty="0" err="1">
                <a:ea typeface="+mn-lt"/>
                <a:cs typeface="+mn-lt"/>
              </a:rPr>
              <a:t>Autonomous</a:t>
            </a:r>
            <a:r>
              <a:rPr lang="fr-FR" sz="1200" dirty="0">
                <a:ea typeface="+mn-lt"/>
                <a:cs typeface="+mn-lt"/>
              </a:rPr>
              <a:t> </a:t>
            </a:r>
            <a:r>
              <a:rPr lang="fr-FR" sz="1200" dirty="0" err="1">
                <a:ea typeface="+mn-lt"/>
                <a:cs typeface="+mn-lt"/>
              </a:rPr>
              <a:t>Underwater</a:t>
            </a:r>
            <a:r>
              <a:rPr lang="fr-FR" sz="1200" dirty="0">
                <a:ea typeface="+mn-lt"/>
                <a:cs typeface="+mn-lt"/>
              </a:rPr>
              <a:t> </a:t>
            </a:r>
            <a:r>
              <a:rPr lang="fr-FR" sz="1200" dirty="0" err="1">
                <a:ea typeface="+mn-lt"/>
                <a:cs typeface="+mn-lt"/>
              </a:rPr>
              <a:t>Vehicle</a:t>
            </a:r>
            <a:r>
              <a:rPr lang="fr-FR" sz="1200" dirty="0">
                <a:ea typeface="+mn-lt"/>
                <a:cs typeface="+mn-lt"/>
              </a:rPr>
              <a:t> Formation: Performance, Formation Control, and Communication </a:t>
            </a:r>
            <a:r>
              <a:rPr lang="fr-FR" sz="1200" dirty="0" err="1">
                <a:ea typeface="+mn-lt"/>
                <a:cs typeface="+mn-lt"/>
              </a:rPr>
              <a:t>Capability</a:t>
            </a:r>
            <a:endParaRPr lang="fr-FR">
              <a:cs typeface="Calibri" panose="020F0502020204030204"/>
            </a:endParaRPr>
          </a:p>
          <a:p>
            <a:r>
              <a:rPr lang="fr-FR" sz="1200" dirty="0">
                <a:ea typeface="+mn-lt"/>
                <a:cs typeface="Calibri"/>
              </a:rPr>
              <a:t>https</a:t>
            </a:r>
            <a:r>
              <a:rPr lang="fr-FR" sz="1200" dirty="0">
                <a:ea typeface="+mn-lt"/>
                <a:cs typeface="+mn-lt"/>
              </a:rPr>
              <a:t>://yangxiao.cs.ua.edu/A_Survey_of_Autonomous_Underwater_Vehicle_Formation_Performance_Formation_Control_and_Communication_Capability.pdf</a:t>
            </a:r>
            <a:endParaRPr lang="fr-FR" sz="1200" dirty="0">
              <a:ea typeface="Calibri"/>
              <a:cs typeface="Calibri"/>
            </a:endParaRPr>
          </a:p>
          <a:p>
            <a:endParaRPr lang="fr-FR" sz="1200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6" name="Image 5" descr="Une image contenant diagramme, croquis, dessin, texte&#10;&#10;Description générée automatiquement">
            <a:extLst>
              <a:ext uri="{FF2B5EF4-FFF2-40B4-BE49-F238E27FC236}">
                <a16:creationId xmlns:a16="http://schemas.microsoft.com/office/drawing/2014/main" id="{2BFBC20F-E878-1BD2-3CC7-F74F1FB82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979" y="3546969"/>
            <a:ext cx="2082186" cy="2571986"/>
          </a:xfrm>
          <a:prstGeom prst="rect">
            <a:avLst/>
          </a:prstGeom>
        </p:spPr>
      </p:pic>
      <p:pic>
        <p:nvPicPr>
          <p:cNvPr id="7" name="Image 6" descr="Une image contenant diagramme, ligne, texte, conception&#10;&#10;Description générée automatiquement">
            <a:extLst>
              <a:ext uri="{FF2B5EF4-FFF2-40B4-BE49-F238E27FC236}">
                <a16:creationId xmlns:a16="http://schemas.microsoft.com/office/drawing/2014/main" id="{2A3AEA7F-8257-3345-304B-A359838A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813" y="1244507"/>
            <a:ext cx="4373448" cy="3503318"/>
          </a:xfrm>
          <a:prstGeom prst="rect">
            <a:avLst/>
          </a:prstGeom>
        </p:spPr>
      </p:pic>
      <p:pic>
        <p:nvPicPr>
          <p:cNvPr id="8" name="Image 7" descr="Une image contenant diagramme, dessin, croquis, conception&#10;&#10;Description générée automatiquement">
            <a:extLst>
              <a:ext uri="{FF2B5EF4-FFF2-40B4-BE49-F238E27FC236}">
                <a16:creationId xmlns:a16="http://schemas.microsoft.com/office/drawing/2014/main" id="{358282EA-B9A3-84DB-5279-BDB544BE6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942" y="117969"/>
            <a:ext cx="2011848" cy="33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6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71374-564D-BAF2-D219-D2EC375CF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629260" cy="32337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2000" dirty="0">
                <a:ea typeface="Calibri"/>
                <a:cs typeface="Calibri"/>
              </a:rPr>
              <a:t>Docking sécurisé dans une </a:t>
            </a:r>
            <a:r>
              <a:rPr lang="fr-FR" sz="2000" dirty="0">
                <a:solidFill>
                  <a:srgbClr val="A92752"/>
                </a:solidFill>
                <a:ea typeface="Calibri"/>
                <a:cs typeface="Calibri"/>
              </a:rPr>
              <a:t>meute d'AUV en mouvement </a:t>
            </a:r>
          </a:p>
          <a:p>
            <a:pPr marL="0" indent="0">
              <a:buNone/>
            </a:pPr>
            <a:endParaRPr lang="fr-FR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2000" dirty="0">
                <a:ea typeface="Calibri"/>
                <a:cs typeface="Calibri"/>
              </a:rPr>
              <a:t>Contrôle du </a:t>
            </a:r>
            <a:r>
              <a:rPr lang="fr-FR" sz="2000" dirty="0">
                <a:solidFill>
                  <a:srgbClr val="A92752"/>
                </a:solidFill>
                <a:ea typeface="Calibri"/>
                <a:cs typeface="Calibri"/>
              </a:rPr>
              <a:t>macro-organisme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5D7BBC0D-6221-B72F-4F27-715CA6FA8828}"/>
              </a:ext>
            </a:extLst>
          </p:cNvPr>
          <p:cNvSpPr/>
          <p:nvPr/>
        </p:nvSpPr>
        <p:spPr>
          <a:xfrm>
            <a:off x="6856488" y="1923142"/>
            <a:ext cx="3766154" cy="376615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5400000">
            <a:off x="8237585" y="1556129"/>
            <a:ext cx="744107" cy="732184"/>
            <a:chOff x="8237585" y="1556128"/>
            <a:chExt cx="985035" cy="910389"/>
          </a:xfrm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8237585" y="1754263"/>
              <a:ext cx="210779" cy="660855"/>
              <a:chOff x="8237585" y="1754263"/>
              <a:chExt cx="210779" cy="660855"/>
            </a:xfrm>
          </p:grpSpPr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8245317" y="1769681"/>
                <a:ext cx="168008" cy="168008"/>
                <a:chOff x="8245317" y="1769681"/>
                <a:chExt cx="168008" cy="168008"/>
              </a:xfrm>
            </p:grpSpPr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8245317" y="176968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8285484" y="180984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75" name="Rectangle : coins arrondis 74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8011572" y="198027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8239044" y="2223071"/>
                <a:ext cx="168008" cy="168008"/>
                <a:chOff x="8239044" y="2223071"/>
                <a:chExt cx="168008" cy="168008"/>
              </a:xfrm>
            </p:grpSpPr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8239044" y="222307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8279211" y="226323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8201259" y="197596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9008673" y="1754263"/>
              <a:ext cx="213947" cy="660856"/>
              <a:chOff x="9008673" y="1754263"/>
              <a:chExt cx="213947" cy="660856"/>
            </a:xfrm>
          </p:grpSpPr>
          <p:sp>
            <p:nvSpPr>
              <p:cNvPr id="66" name="Rectangle : coins arrondis 65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8787778" y="1980277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9048821" y="1754263"/>
                <a:ext cx="168008" cy="168008"/>
                <a:chOff x="9048821" y="1754263"/>
                <a:chExt cx="168008" cy="168008"/>
              </a:xfrm>
            </p:grpSpPr>
            <p:sp>
              <p:nvSpPr>
                <p:cNvPr id="72" name="Ellipse 71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9048821" y="175426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73" name="Ellipse 72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9088988" y="179443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9046339" y="2239473"/>
                <a:ext cx="168008" cy="168008"/>
                <a:chOff x="9046339" y="2239473"/>
                <a:chExt cx="168008" cy="168008"/>
              </a:xfrm>
            </p:grpSpPr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9046339" y="223947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71" name="Ellipse 70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9086506" y="227964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8970397" y="1972283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8701075" y="1556128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8642343" y="1675615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8399581" y="1954340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8120514" y="1964112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8542154" y="1964111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5400000">
            <a:off x="8237585" y="1556129"/>
            <a:ext cx="744107" cy="732184"/>
            <a:chOff x="8237585" y="1556128"/>
            <a:chExt cx="985035" cy="910389"/>
          </a:xfrm>
        </p:grpSpPr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8237585" y="1754263"/>
              <a:ext cx="210779" cy="660855"/>
              <a:chOff x="8237585" y="1754263"/>
              <a:chExt cx="210779" cy="660855"/>
            </a:xfrm>
          </p:grpSpPr>
          <p:grpSp>
            <p:nvGrpSpPr>
              <p:cNvPr id="98" name="Groupe 9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8245317" y="1769681"/>
                <a:ext cx="168008" cy="168008"/>
                <a:chOff x="8245317" y="1769681"/>
                <a:chExt cx="168008" cy="168008"/>
              </a:xfrm>
            </p:grpSpPr>
            <p:sp>
              <p:nvSpPr>
                <p:cNvPr id="104" name="Ellipse 10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8245317" y="176968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5" name="Ellipse 10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8285484" y="180984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99" name="Rectangle : coins arrondis 9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8011572" y="198027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00" name="Groupe 9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8239044" y="2223071"/>
                <a:ext cx="168008" cy="168008"/>
                <a:chOff x="8239044" y="2223071"/>
                <a:chExt cx="168008" cy="168008"/>
              </a:xfrm>
            </p:grpSpPr>
            <p:sp>
              <p:nvSpPr>
                <p:cNvPr id="102" name="Ellipse 10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8239044" y="222307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3" name="Ellipse 10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8279211" y="226323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01" name="Rectangle : coins arrondis 10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8201259" y="197596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9008673" y="1754263"/>
              <a:ext cx="213947" cy="660856"/>
              <a:chOff x="9008673" y="1754263"/>
              <a:chExt cx="213947" cy="660856"/>
            </a:xfrm>
          </p:grpSpPr>
          <p:sp>
            <p:nvSpPr>
              <p:cNvPr id="90" name="Rectangle : coins arrondis 8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8787778" y="1980277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9048821" y="1754263"/>
                <a:ext cx="168008" cy="168008"/>
                <a:chOff x="9048821" y="1754263"/>
                <a:chExt cx="168008" cy="168008"/>
              </a:xfrm>
            </p:grpSpPr>
            <p:sp>
              <p:nvSpPr>
                <p:cNvPr id="96" name="Ellipse 9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9048821" y="175426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7" name="Ellipse 9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9088988" y="179443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9046339" y="2239473"/>
                <a:ext cx="168008" cy="168008"/>
                <a:chOff x="9046339" y="2239473"/>
                <a:chExt cx="168008" cy="168008"/>
              </a:xfrm>
            </p:grpSpPr>
            <p:sp>
              <p:nvSpPr>
                <p:cNvPr id="94" name="Ellipse 9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9046339" y="223947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5" name="Ellipse 9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9086506" y="227964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93" name="Rectangle : coins arrondis 9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8970397" y="1972283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8701075" y="1556128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8642343" y="1675615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8399581" y="1954340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8120514" y="1964112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8542154" y="1964111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3DBA52D5-3947-AC78-C8FD-862AF8720FA3}"/>
              </a:ext>
            </a:extLst>
          </p:cNvPr>
          <p:cNvGrpSpPr/>
          <p:nvPr/>
        </p:nvGrpSpPr>
        <p:grpSpPr>
          <a:xfrm rot="13980000">
            <a:off x="9398728" y="4966986"/>
            <a:ext cx="744107" cy="732184"/>
            <a:chOff x="8237585" y="1556128"/>
            <a:chExt cx="985035" cy="910389"/>
          </a:xfrm>
        </p:grpSpPr>
        <p:grpSp>
          <p:nvGrpSpPr>
            <p:cNvPr id="107" name="Groupe 106">
              <a:extLst>
                <a:ext uri="{FF2B5EF4-FFF2-40B4-BE49-F238E27FC236}">
                  <a16:creationId xmlns:a16="http://schemas.microsoft.com/office/drawing/2014/main" id="{191EBD25-FF21-770D-B42A-C68CF6B79C8A}"/>
                </a:ext>
              </a:extLst>
            </p:cNvPr>
            <p:cNvGrpSpPr/>
            <p:nvPr/>
          </p:nvGrpSpPr>
          <p:grpSpPr>
            <a:xfrm>
              <a:off x="8237585" y="1754263"/>
              <a:ext cx="210779" cy="660855"/>
              <a:chOff x="8237585" y="1754263"/>
              <a:chExt cx="210779" cy="660855"/>
            </a:xfrm>
          </p:grpSpPr>
          <p:grpSp>
            <p:nvGrpSpPr>
              <p:cNvPr id="122" name="Groupe 121">
                <a:extLst>
                  <a:ext uri="{FF2B5EF4-FFF2-40B4-BE49-F238E27FC236}">
                    <a16:creationId xmlns:a16="http://schemas.microsoft.com/office/drawing/2014/main" id="{7478D218-92C0-E494-D504-8FA626578BE6}"/>
                  </a:ext>
                </a:extLst>
              </p:cNvPr>
              <p:cNvGrpSpPr/>
              <p:nvPr/>
            </p:nvGrpSpPr>
            <p:grpSpPr>
              <a:xfrm>
                <a:off x="8245317" y="1769681"/>
                <a:ext cx="168008" cy="168008"/>
                <a:chOff x="8245317" y="1769681"/>
                <a:chExt cx="168008" cy="168008"/>
              </a:xfrm>
            </p:grpSpPr>
            <p:sp>
              <p:nvSpPr>
                <p:cNvPr id="128" name="Ellipse 127">
                  <a:extLst>
                    <a:ext uri="{FF2B5EF4-FFF2-40B4-BE49-F238E27FC236}">
                      <a16:creationId xmlns:a16="http://schemas.microsoft.com/office/drawing/2014/main" id="{B58D5CBD-7BD7-BE15-14C8-B8090BDF8011}"/>
                    </a:ext>
                  </a:extLst>
                </p:cNvPr>
                <p:cNvSpPr/>
                <p:nvPr/>
              </p:nvSpPr>
              <p:spPr>
                <a:xfrm>
                  <a:off x="8245317" y="176968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E681783A-D5C1-7869-95F7-D9347C68A570}"/>
                    </a:ext>
                  </a:extLst>
                </p:cNvPr>
                <p:cNvSpPr/>
                <p:nvPr/>
              </p:nvSpPr>
              <p:spPr>
                <a:xfrm>
                  <a:off x="8285484" y="180984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23" name="Rectangle : coins arrondis 122">
                <a:extLst>
                  <a:ext uri="{FF2B5EF4-FFF2-40B4-BE49-F238E27FC236}">
                    <a16:creationId xmlns:a16="http://schemas.microsoft.com/office/drawing/2014/main" id="{EF904F10-9DD6-6EDC-70EA-539C0F66E131}"/>
                  </a:ext>
                </a:extLst>
              </p:cNvPr>
              <p:cNvSpPr/>
              <p:nvPr/>
            </p:nvSpPr>
            <p:spPr>
              <a:xfrm rot="16200000">
                <a:off x="8011572" y="198027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46DABC67-9F6F-5901-A2BF-A61EEB2FE981}"/>
                  </a:ext>
                </a:extLst>
              </p:cNvPr>
              <p:cNvGrpSpPr/>
              <p:nvPr/>
            </p:nvGrpSpPr>
            <p:grpSpPr>
              <a:xfrm>
                <a:off x="8239044" y="2223071"/>
                <a:ext cx="168008" cy="168008"/>
                <a:chOff x="8239044" y="2223071"/>
                <a:chExt cx="168008" cy="168008"/>
              </a:xfrm>
            </p:grpSpPr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5352DE1C-A295-F2EE-DA97-9A71129F9731}"/>
                    </a:ext>
                  </a:extLst>
                </p:cNvPr>
                <p:cNvSpPr/>
                <p:nvPr/>
              </p:nvSpPr>
              <p:spPr>
                <a:xfrm>
                  <a:off x="8239044" y="222307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27" name="Ellipse 126">
                  <a:extLst>
                    <a:ext uri="{FF2B5EF4-FFF2-40B4-BE49-F238E27FC236}">
                      <a16:creationId xmlns:a16="http://schemas.microsoft.com/office/drawing/2014/main" id="{CCB2BD86-4FD7-2061-B4BF-1A4AF05B5198}"/>
                    </a:ext>
                  </a:extLst>
                </p:cNvPr>
                <p:cNvSpPr/>
                <p:nvPr/>
              </p:nvSpPr>
              <p:spPr>
                <a:xfrm>
                  <a:off x="8279211" y="226323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25" name="Rectangle : coins arrondis 124">
                <a:extLst>
                  <a:ext uri="{FF2B5EF4-FFF2-40B4-BE49-F238E27FC236}">
                    <a16:creationId xmlns:a16="http://schemas.microsoft.com/office/drawing/2014/main" id="{DFDD47F6-82D2-76BC-C1D0-7073E5FAD49B}"/>
                  </a:ext>
                </a:extLst>
              </p:cNvPr>
              <p:cNvSpPr/>
              <p:nvPr/>
            </p:nvSpPr>
            <p:spPr>
              <a:xfrm rot="16200000">
                <a:off x="8201259" y="197596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F37C95A0-CA8E-FE9C-91AD-E40C6E9A9793}"/>
                </a:ext>
              </a:extLst>
            </p:cNvPr>
            <p:cNvGrpSpPr/>
            <p:nvPr/>
          </p:nvGrpSpPr>
          <p:grpSpPr>
            <a:xfrm>
              <a:off x="9008673" y="1754263"/>
              <a:ext cx="213947" cy="660856"/>
              <a:chOff x="9008673" y="1754263"/>
              <a:chExt cx="213947" cy="660856"/>
            </a:xfrm>
          </p:grpSpPr>
          <p:sp>
            <p:nvSpPr>
              <p:cNvPr id="114" name="Rectangle : coins arrondis 113">
                <a:extLst>
                  <a:ext uri="{FF2B5EF4-FFF2-40B4-BE49-F238E27FC236}">
                    <a16:creationId xmlns:a16="http://schemas.microsoft.com/office/drawing/2014/main" id="{D7AB6727-9629-8CD0-2E49-58BA16DE2C80}"/>
                  </a:ext>
                </a:extLst>
              </p:cNvPr>
              <p:cNvSpPr/>
              <p:nvPr/>
            </p:nvSpPr>
            <p:spPr>
              <a:xfrm rot="16200000">
                <a:off x="8787778" y="1980277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15" name="Groupe 114">
                <a:extLst>
                  <a:ext uri="{FF2B5EF4-FFF2-40B4-BE49-F238E27FC236}">
                    <a16:creationId xmlns:a16="http://schemas.microsoft.com/office/drawing/2014/main" id="{8A972C90-0845-1244-DEB3-86546FA65D53}"/>
                  </a:ext>
                </a:extLst>
              </p:cNvPr>
              <p:cNvGrpSpPr/>
              <p:nvPr/>
            </p:nvGrpSpPr>
            <p:grpSpPr>
              <a:xfrm>
                <a:off x="9048821" y="1754263"/>
                <a:ext cx="168008" cy="168008"/>
                <a:chOff x="9048821" y="1754263"/>
                <a:chExt cx="168008" cy="168008"/>
              </a:xfrm>
            </p:grpSpPr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2DCE4915-F99D-CF09-23CB-3EA683DB23E3}"/>
                    </a:ext>
                  </a:extLst>
                </p:cNvPr>
                <p:cNvSpPr/>
                <p:nvPr/>
              </p:nvSpPr>
              <p:spPr>
                <a:xfrm>
                  <a:off x="9048821" y="175426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1C549505-130A-24BE-1A94-8921189031CB}"/>
                    </a:ext>
                  </a:extLst>
                </p:cNvPr>
                <p:cNvSpPr/>
                <p:nvPr/>
              </p:nvSpPr>
              <p:spPr>
                <a:xfrm>
                  <a:off x="9088988" y="179443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16" name="Groupe 115">
                <a:extLst>
                  <a:ext uri="{FF2B5EF4-FFF2-40B4-BE49-F238E27FC236}">
                    <a16:creationId xmlns:a16="http://schemas.microsoft.com/office/drawing/2014/main" id="{3E2EC471-25C1-F270-BA49-6380A37C2158}"/>
                  </a:ext>
                </a:extLst>
              </p:cNvPr>
              <p:cNvGrpSpPr/>
              <p:nvPr/>
            </p:nvGrpSpPr>
            <p:grpSpPr>
              <a:xfrm>
                <a:off x="9046339" y="2239473"/>
                <a:ext cx="168008" cy="168008"/>
                <a:chOff x="9046339" y="2239473"/>
                <a:chExt cx="168008" cy="168008"/>
              </a:xfrm>
            </p:grpSpPr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596DB0E2-229D-AA91-119F-65C4AD5240BD}"/>
                    </a:ext>
                  </a:extLst>
                </p:cNvPr>
                <p:cNvSpPr/>
                <p:nvPr/>
              </p:nvSpPr>
              <p:spPr>
                <a:xfrm>
                  <a:off x="9046339" y="223947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EF0EBAA-ADF6-838A-2282-4D9767D502AD}"/>
                    </a:ext>
                  </a:extLst>
                </p:cNvPr>
                <p:cNvSpPr/>
                <p:nvPr/>
              </p:nvSpPr>
              <p:spPr>
                <a:xfrm>
                  <a:off x="9086506" y="227964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7" name="Rectangle : coins arrondis 116">
                <a:extLst>
                  <a:ext uri="{FF2B5EF4-FFF2-40B4-BE49-F238E27FC236}">
                    <a16:creationId xmlns:a16="http://schemas.microsoft.com/office/drawing/2014/main" id="{1A5C0F2E-9762-6420-BC55-80C547DCAA64}"/>
                  </a:ext>
                </a:extLst>
              </p:cNvPr>
              <p:cNvSpPr/>
              <p:nvPr/>
            </p:nvSpPr>
            <p:spPr>
              <a:xfrm rot="16200000">
                <a:off x="8970397" y="1972283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AE0927D-6D0B-3851-6CF2-E321774F7266}"/>
                </a:ext>
              </a:extLst>
            </p:cNvPr>
            <p:cNvSpPr/>
            <p:nvPr/>
          </p:nvSpPr>
          <p:spPr>
            <a:xfrm>
              <a:off x="8701075" y="1556128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D295A4E9-5CE0-3D5F-3E90-C34BC6AA5473}"/>
                </a:ext>
              </a:extLst>
            </p:cNvPr>
            <p:cNvSpPr/>
            <p:nvPr/>
          </p:nvSpPr>
          <p:spPr>
            <a:xfrm>
              <a:off x="8642343" y="1675615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11" name="Rectangle : coins arrondis 110">
              <a:extLst>
                <a:ext uri="{FF2B5EF4-FFF2-40B4-BE49-F238E27FC236}">
                  <a16:creationId xmlns:a16="http://schemas.microsoft.com/office/drawing/2014/main" id="{43ABC982-1F03-D654-D2B5-38A43254D8BA}"/>
                </a:ext>
              </a:extLst>
            </p:cNvPr>
            <p:cNvSpPr/>
            <p:nvPr/>
          </p:nvSpPr>
          <p:spPr>
            <a:xfrm rot="16200000">
              <a:off x="8399581" y="1954340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12" name="Rectangle : coins arrondis 111">
              <a:extLst>
                <a:ext uri="{FF2B5EF4-FFF2-40B4-BE49-F238E27FC236}">
                  <a16:creationId xmlns:a16="http://schemas.microsoft.com/office/drawing/2014/main" id="{D1DFA188-1924-8E77-417F-040D5CF160C0}"/>
                </a:ext>
              </a:extLst>
            </p:cNvPr>
            <p:cNvSpPr/>
            <p:nvPr/>
          </p:nvSpPr>
          <p:spPr>
            <a:xfrm rot="16200000">
              <a:off x="8120514" y="1964112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13" name="Rectangle : coins arrondis 112">
              <a:extLst>
                <a:ext uri="{FF2B5EF4-FFF2-40B4-BE49-F238E27FC236}">
                  <a16:creationId xmlns:a16="http://schemas.microsoft.com/office/drawing/2014/main" id="{62A49872-A2B9-FEA3-EB1D-F8263A53D360}"/>
                </a:ext>
              </a:extLst>
            </p:cNvPr>
            <p:cNvSpPr/>
            <p:nvPr/>
          </p:nvSpPr>
          <p:spPr>
            <a:xfrm rot="16200000">
              <a:off x="8542154" y="1964111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15DF95D4-C972-3839-E007-E9336CEED9A5}"/>
              </a:ext>
            </a:extLst>
          </p:cNvPr>
          <p:cNvGrpSpPr/>
          <p:nvPr/>
        </p:nvGrpSpPr>
        <p:grpSpPr>
          <a:xfrm rot="-960000">
            <a:off x="6613800" y="4114272"/>
            <a:ext cx="744107" cy="732184"/>
            <a:chOff x="8237585" y="1556128"/>
            <a:chExt cx="985035" cy="910389"/>
          </a:xfrm>
        </p:grpSpPr>
        <p:grpSp>
          <p:nvGrpSpPr>
            <p:cNvPr id="131" name="Groupe 130">
              <a:extLst>
                <a:ext uri="{FF2B5EF4-FFF2-40B4-BE49-F238E27FC236}">
                  <a16:creationId xmlns:a16="http://schemas.microsoft.com/office/drawing/2014/main" id="{BE7F02A3-22A2-0614-BBB4-1145CE51695F}"/>
                </a:ext>
              </a:extLst>
            </p:cNvPr>
            <p:cNvGrpSpPr/>
            <p:nvPr/>
          </p:nvGrpSpPr>
          <p:grpSpPr>
            <a:xfrm>
              <a:off x="8237585" y="1754263"/>
              <a:ext cx="210779" cy="660855"/>
              <a:chOff x="8237585" y="1754263"/>
              <a:chExt cx="210779" cy="660855"/>
            </a:xfrm>
          </p:grpSpPr>
          <p:grpSp>
            <p:nvGrpSpPr>
              <p:cNvPr id="146" name="Groupe 145">
                <a:extLst>
                  <a:ext uri="{FF2B5EF4-FFF2-40B4-BE49-F238E27FC236}">
                    <a16:creationId xmlns:a16="http://schemas.microsoft.com/office/drawing/2014/main" id="{3C23C342-51F4-C873-1900-E1B6E587CC99}"/>
                  </a:ext>
                </a:extLst>
              </p:cNvPr>
              <p:cNvGrpSpPr/>
              <p:nvPr/>
            </p:nvGrpSpPr>
            <p:grpSpPr>
              <a:xfrm>
                <a:off x="8245317" y="1769681"/>
                <a:ext cx="168008" cy="168008"/>
                <a:chOff x="8245317" y="1769681"/>
                <a:chExt cx="168008" cy="168008"/>
              </a:xfrm>
            </p:grpSpPr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38317662-5F0A-37B5-00DD-A1A31C96D2ED}"/>
                    </a:ext>
                  </a:extLst>
                </p:cNvPr>
                <p:cNvSpPr/>
                <p:nvPr/>
              </p:nvSpPr>
              <p:spPr>
                <a:xfrm>
                  <a:off x="8245317" y="176968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3" name="Ellipse 152">
                  <a:extLst>
                    <a:ext uri="{FF2B5EF4-FFF2-40B4-BE49-F238E27FC236}">
                      <a16:creationId xmlns:a16="http://schemas.microsoft.com/office/drawing/2014/main" id="{19BAAD39-CAA2-F855-C457-8D5C78FD937D}"/>
                    </a:ext>
                  </a:extLst>
                </p:cNvPr>
                <p:cNvSpPr/>
                <p:nvPr/>
              </p:nvSpPr>
              <p:spPr>
                <a:xfrm>
                  <a:off x="8285484" y="180984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47" name="Rectangle : coins arrondis 146">
                <a:extLst>
                  <a:ext uri="{FF2B5EF4-FFF2-40B4-BE49-F238E27FC236}">
                    <a16:creationId xmlns:a16="http://schemas.microsoft.com/office/drawing/2014/main" id="{E68AA88A-45FC-8246-E670-CF91087CCD61}"/>
                  </a:ext>
                </a:extLst>
              </p:cNvPr>
              <p:cNvSpPr/>
              <p:nvPr/>
            </p:nvSpPr>
            <p:spPr>
              <a:xfrm rot="16200000">
                <a:off x="8011572" y="198027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48" name="Groupe 147">
                <a:extLst>
                  <a:ext uri="{FF2B5EF4-FFF2-40B4-BE49-F238E27FC236}">
                    <a16:creationId xmlns:a16="http://schemas.microsoft.com/office/drawing/2014/main" id="{296E4DAC-97E1-676F-93C4-FE5E5EE8038C}"/>
                  </a:ext>
                </a:extLst>
              </p:cNvPr>
              <p:cNvGrpSpPr/>
              <p:nvPr/>
            </p:nvGrpSpPr>
            <p:grpSpPr>
              <a:xfrm>
                <a:off x="8239044" y="2223071"/>
                <a:ext cx="168008" cy="168008"/>
                <a:chOff x="8239044" y="2223071"/>
                <a:chExt cx="168008" cy="168008"/>
              </a:xfrm>
            </p:grpSpPr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57FE19B8-A634-DF6D-3E3A-E2891D696707}"/>
                    </a:ext>
                  </a:extLst>
                </p:cNvPr>
                <p:cNvSpPr/>
                <p:nvPr/>
              </p:nvSpPr>
              <p:spPr>
                <a:xfrm>
                  <a:off x="8239044" y="222307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D3EB2DDC-E605-48EB-B3ED-66F1A89BC7E5}"/>
                    </a:ext>
                  </a:extLst>
                </p:cNvPr>
                <p:cNvSpPr/>
                <p:nvPr/>
              </p:nvSpPr>
              <p:spPr>
                <a:xfrm>
                  <a:off x="8279211" y="226323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49" name="Rectangle : coins arrondis 148">
                <a:extLst>
                  <a:ext uri="{FF2B5EF4-FFF2-40B4-BE49-F238E27FC236}">
                    <a16:creationId xmlns:a16="http://schemas.microsoft.com/office/drawing/2014/main" id="{7B542481-076A-B617-C364-74DDE9273508}"/>
                  </a:ext>
                </a:extLst>
              </p:cNvPr>
              <p:cNvSpPr/>
              <p:nvPr/>
            </p:nvSpPr>
            <p:spPr>
              <a:xfrm rot="16200000">
                <a:off x="8201259" y="197596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F8DE34B5-5BC7-F76E-BD3A-8EC6485DF872}"/>
                </a:ext>
              </a:extLst>
            </p:cNvPr>
            <p:cNvGrpSpPr/>
            <p:nvPr/>
          </p:nvGrpSpPr>
          <p:grpSpPr>
            <a:xfrm>
              <a:off x="9008673" y="1754263"/>
              <a:ext cx="213947" cy="660856"/>
              <a:chOff x="9008673" y="1754263"/>
              <a:chExt cx="213947" cy="660856"/>
            </a:xfrm>
          </p:grpSpPr>
          <p:sp>
            <p:nvSpPr>
              <p:cNvPr id="138" name="Rectangle : coins arrondis 137">
                <a:extLst>
                  <a:ext uri="{FF2B5EF4-FFF2-40B4-BE49-F238E27FC236}">
                    <a16:creationId xmlns:a16="http://schemas.microsoft.com/office/drawing/2014/main" id="{FC40B60D-5045-5E41-2F00-240C7A6605A7}"/>
                  </a:ext>
                </a:extLst>
              </p:cNvPr>
              <p:cNvSpPr/>
              <p:nvPr/>
            </p:nvSpPr>
            <p:spPr>
              <a:xfrm rot="16200000">
                <a:off x="8787778" y="1980277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39" name="Groupe 138">
                <a:extLst>
                  <a:ext uri="{FF2B5EF4-FFF2-40B4-BE49-F238E27FC236}">
                    <a16:creationId xmlns:a16="http://schemas.microsoft.com/office/drawing/2014/main" id="{D9F145D0-DC91-DD7E-DAA4-9D5500A7AF68}"/>
                  </a:ext>
                </a:extLst>
              </p:cNvPr>
              <p:cNvGrpSpPr/>
              <p:nvPr/>
            </p:nvGrpSpPr>
            <p:grpSpPr>
              <a:xfrm>
                <a:off x="9048821" y="1754263"/>
                <a:ext cx="168008" cy="168008"/>
                <a:chOff x="9048821" y="1754263"/>
                <a:chExt cx="168008" cy="168008"/>
              </a:xfrm>
            </p:grpSpPr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8333BE70-EE42-9F9A-843C-49986261B917}"/>
                    </a:ext>
                  </a:extLst>
                </p:cNvPr>
                <p:cNvSpPr/>
                <p:nvPr/>
              </p:nvSpPr>
              <p:spPr>
                <a:xfrm>
                  <a:off x="9048821" y="175426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7F1B4291-2379-21F2-D179-D3D343CA1D48}"/>
                    </a:ext>
                  </a:extLst>
                </p:cNvPr>
                <p:cNvSpPr/>
                <p:nvPr/>
              </p:nvSpPr>
              <p:spPr>
                <a:xfrm>
                  <a:off x="9088988" y="179443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40" name="Groupe 139">
                <a:extLst>
                  <a:ext uri="{FF2B5EF4-FFF2-40B4-BE49-F238E27FC236}">
                    <a16:creationId xmlns:a16="http://schemas.microsoft.com/office/drawing/2014/main" id="{CB900415-F355-FBAB-E880-CBDA2F84980A}"/>
                  </a:ext>
                </a:extLst>
              </p:cNvPr>
              <p:cNvGrpSpPr/>
              <p:nvPr/>
            </p:nvGrpSpPr>
            <p:grpSpPr>
              <a:xfrm>
                <a:off x="9046339" y="2239473"/>
                <a:ext cx="168008" cy="168008"/>
                <a:chOff x="9046339" y="2239473"/>
                <a:chExt cx="168008" cy="168008"/>
              </a:xfrm>
            </p:grpSpPr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787E4A2A-118E-8B66-E0AC-8B5F6F6B0C72}"/>
                    </a:ext>
                  </a:extLst>
                </p:cNvPr>
                <p:cNvSpPr/>
                <p:nvPr/>
              </p:nvSpPr>
              <p:spPr>
                <a:xfrm>
                  <a:off x="9046339" y="223947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AE2EBB85-0C6B-6949-088C-C352E0F6D1EB}"/>
                    </a:ext>
                  </a:extLst>
                </p:cNvPr>
                <p:cNvSpPr/>
                <p:nvPr/>
              </p:nvSpPr>
              <p:spPr>
                <a:xfrm>
                  <a:off x="9086506" y="227964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41" name="Rectangle : coins arrondis 140">
                <a:extLst>
                  <a:ext uri="{FF2B5EF4-FFF2-40B4-BE49-F238E27FC236}">
                    <a16:creationId xmlns:a16="http://schemas.microsoft.com/office/drawing/2014/main" id="{62FF7272-6FA9-657C-7164-8574A8F95220}"/>
                  </a:ext>
                </a:extLst>
              </p:cNvPr>
              <p:cNvSpPr/>
              <p:nvPr/>
            </p:nvSpPr>
            <p:spPr>
              <a:xfrm rot="16200000">
                <a:off x="8970397" y="1972283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F9D9FE4-3F07-65BD-9DAC-9F159A4A2D28}"/>
                </a:ext>
              </a:extLst>
            </p:cNvPr>
            <p:cNvSpPr/>
            <p:nvPr/>
          </p:nvSpPr>
          <p:spPr>
            <a:xfrm>
              <a:off x="8701075" y="1556128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CACCC809-3558-BF29-33A2-D6E27BD1DE86}"/>
                </a:ext>
              </a:extLst>
            </p:cNvPr>
            <p:cNvSpPr/>
            <p:nvPr/>
          </p:nvSpPr>
          <p:spPr>
            <a:xfrm>
              <a:off x="8642343" y="1675615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5" name="Rectangle : coins arrondis 134">
              <a:extLst>
                <a:ext uri="{FF2B5EF4-FFF2-40B4-BE49-F238E27FC236}">
                  <a16:creationId xmlns:a16="http://schemas.microsoft.com/office/drawing/2014/main" id="{E766E511-246F-1B01-7EC3-CB97C52871C6}"/>
                </a:ext>
              </a:extLst>
            </p:cNvPr>
            <p:cNvSpPr/>
            <p:nvPr/>
          </p:nvSpPr>
          <p:spPr>
            <a:xfrm rot="16200000">
              <a:off x="8399581" y="1954340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6" name="Rectangle : coins arrondis 135">
              <a:extLst>
                <a:ext uri="{FF2B5EF4-FFF2-40B4-BE49-F238E27FC236}">
                  <a16:creationId xmlns:a16="http://schemas.microsoft.com/office/drawing/2014/main" id="{66824AAA-2C71-EC8E-1867-51F3774E9615}"/>
                </a:ext>
              </a:extLst>
            </p:cNvPr>
            <p:cNvSpPr/>
            <p:nvPr/>
          </p:nvSpPr>
          <p:spPr>
            <a:xfrm rot="16200000">
              <a:off x="8120514" y="1964112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7" name="Rectangle : coins arrondis 136">
              <a:extLst>
                <a:ext uri="{FF2B5EF4-FFF2-40B4-BE49-F238E27FC236}">
                  <a16:creationId xmlns:a16="http://schemas.microsoft.com/office/drawing/2014/main" id="{EF67B3E5-EF81-3ED5-9E7D-B66015B6A1D4}"/>
                </a:ext>
              </a:extLst>
            </p:cNvPr>
            <p:cNvSpPr/>
            <p:nvPr/>
          </p:nvSpPr>
          <p:spPr>
            <a:xfrm rot="16200000">
              <a:off x="8542154" y="1964111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5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60000">
            <a:off x="8276492" y="3343031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44538-BB12-4E2D-905D-4EE513DD46E5}"/>
              </a:ext>
            </a:extLst>
          </p:cNvPr>
          <p:cNvSpPr/>
          <p:nvPr/>
        </p:nvSpPr>
        <p:spPr>
          <a:xfrm rot="20525199">
            <a:off x="6618150" y="4218462"/>
            <a:ext cx="799472" cy="674909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E02BDE2-8CB7-40BB-A15C-153CA7DB78F8}"/>
              </a:ext>
            </a:extLst>
          </p:cNvPr>
          <p:cNvSpPr/>
          <p:nvPr/>
        </p:nvSpPr>
        <p:spPr>
          <a:xfrm rot="3350134">
            <a:off x="9403910" y="4968734"/>
            <a:ext cx="799472" cy="674909"/>
          </a:xfrm>
          <a:prstGeom prst="rect">
            <a:avLst/>
          </a:prstGeom>
          <a:solidFill>
            <a:srgbClr val="FBF5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734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9146041" cy="43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err="1">
                <a:ea typeface="+mn-lt"/>
                <a:cs typeface="+mn-lt"/>
              </a:rPr>
              <a:t>Nonlinear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path-following</a:t>
            </a:r>
            <a:r>
              <a:rPr lang="fr-FR" dirty="0">
                <a:ea typeface="+mn-lt"/>
                <a:cs typeface="+mn-lt"/>
              </a:rPr>
              <a:t> control of an AUV</a:t>
            </a:r>
            <a:endParaRPr lang="fr-FR" dirty="0">
              <a:ea typeface="Calibri"/>
              <a:cs typeface="Calibri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71374-564D-BAF2-D219-D2EC375CF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274079" cy="32337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ea typeface="Calibri"/>
                <a:cs typeface="Calibri"/>
              </a:rPr>
              <a:t>Auteurs : </a:t>
            </a:r>
            <a:r>
              <a:rPr lang="fr-FR" dirty="0">
                <a:ea typeface="+mn-lt"/>
                <a:cs typeface="+mn-lt"/>
              </a:rPr>
              <a:t>Lionel Lapierre, </a:t>
            </a:r>
            <a:r>
              <a:rPr lang="fr-FR" dirty="0" err="1">
                <a:ea typeface="+mn-lt"/>
                <a:cs typeface="+mn-lt"/>
              </a:rPr>
              <a:t>Didik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Soetanto</a:t>
            </a:r>
            <a:r>
              <a:rPr lang="fr-FR" dirty="0">
                <a:ea typeface="Calibri"/>
                <a:cs typeface="Calibri"/>
              </a:rPr>
              <a:t> (2007)</a:t>
            </a:r>
          </a:p>
          <a:p>
            <a:pPr marL="0" indent="0">
              <a:buNone/>
            </a:pPr>
            <a:endParaRPr lang="fr-FR" sz="1200" dirty="0">
              <a:ea typeface="+mn-lt"/>
              <a:cs typeface="+mn-lt"/>
            </a:endParaRPr>
          </a:p>
          <a:p>
            <a:r>
              <a:rPr lang="fr-FR" sz="1800" dirty="0">
                <a:ea typeface="+mn-lt"/>
                <a:cs typeface="+mn-lt"/>
                <a:hlinkClick r:id="rId2"/>
              </a:rPr>
              <a:t>Lien</a:t>
            </a:r>
            <a:endParaRPr lang="fr-FR" sz="1800" dirty="0">
              <a:ea typeface="Calibri"/>
              <a:cs typeface="Calibri"/>
            </a:endParaRPr>
          </a:p>
          <a:p>
            <a:endParaRPr lang="fr-FR" sz="1200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E53F69-2993-5622-2317-39DDE20B4D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76800" y="685488"/>
            <a:ext cx="5779029" cy="51958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>
                <a:ea typeface="Calibri"/>
                <a:cs typeface="Calibri"/>
              </a:rPr>
              <a:t>Contributions du papier :</a:t>
            </a:r>
            <a:endParaRPr lang="fr-FR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Cible virtuelle pour le suivi de chemin d'un AUV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Création d'un </a:t>
            </a:r>
            <a:r>
              <a:rPr lang="fr-FR" sz="1400" dirty="0" err="1">
                <a:ea typeface="Calibri"/>
                <a:cs typeface="Calibri"/>
              </a:rPr>
              <a:t>controler</a:t>
            </a:r>
            <a:r>
              <a:rPr lang="fr-FR" sz="1400" dirty="0">
                <a:ea typeface="Calibri"/>
                <a:cs typeface="Calibri"/>
              </a:rPr>
              <a:t> associé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Preuve par Lemme de </a:t>
            </a:r>
            <a:r>
              <a:rPr lang="fr-FR" sz="1400" dirty="0" err="1">
                <a:ea typeface="Calibri"/>
                <a:cs typeface="Calibri"/>
              </a:rPr>
              <a:t>Barbalat</a:t>
            </a:r>
            <a:r>
              <a:rPr lang="fr-FR" sz="1400" dirty="0">
                <a:ea typeface="Calibri"/>
                <a:cs typeface="Calibri"/>
              </a:rPr>
              <a:t> – Invariance de LaSalle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6" name="Image 5" descr="Une image contenant texte, diagramme, ligne, nombre&#10;&#10;Description générée automatiquement">
            <a:extLst>
              <a:ext uri="{FF2B5EF4-FFF2-40B4-BE49-F238E27FC236}">
                <a16:creationId xmlns:a16="http://schemas.microsoft.com/office/drawing/2014/main" id="{E1591D41-C480-6427-B02A-F09157F6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58" y="2017689"/>
            <a:ext cx="4808396" cy="40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3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DB5E0DC-9507-AD01-EE25-E44A354C95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Caméra GS ou RS ?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5B53C0-5F76-403B-AAAB-201D6C8A0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0F246C-99C1-4337-965A-DCB27E37F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29" y="1387801"/>
            <a:ext cx="7250339" cy="408239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1C2E377-AB74-4ED9-BDDD-5BF783308291}"/>
              </a:ext>
            </a:extLst>
          </p:cNvPr>
          <p:cNvSpPr txBox="1"/>
          <p:nvPr/>
        </p:nvSpPr>
        <p:spPr>
          <a:xfrm>
            <a:off x="4354286" y="4900258"/>
            <a:ext cx="278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Matériel de l’expérience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A199B4-68F7-442C-94B1-3398512CC75A}"/>
              </a:ext>
            </a:extLst>
          </p:cNvPr>
          <p:cNvSpPr txBox="1"/>
          <p:nvPr/>
        </p:nvSpPr>
        <p:spPr>
          <a:xfrm>
            <a:off x="8224610" y="3429000"/>
            <a:ext cx="3677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chaque caméra :</a:t>
            </a:r>
          </a:p>
          <a:p>
            <a:pPr marL="285750" indent="-285750">
              <a:buFontTx/>
              <a:buChar char="-"/>
            </a:pPr>
            <a:r>
              <a:rPr lang="fr-FR" dirty="0"/>
              <a:t>1 caméra</a:t>
            </a:r>
          </a:p>
          <a:p>
            <a:pPr marL="285750" indent="-285750">
              <a:buFontTx/>
              <a:buChar char="-"/>
            </a:pPr>
            <a:r>
              <a:rPr lang="fr-FR" dirty="0"/>
              <a:t>1 Raspberry Pi (connectée en </a:t>
            </a:r>
            <a:r>
              <a:rPr lang="fr-FR" dirty="0" err="1"/>
              <a:t>ssh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Une batterie</a:t>
            </a:r>
          </a:p>
          <a:p>
            <a:pPr marL="285750" indent="-285750" algn="ctr">
              <a:buFontTx/>
              <a:buChar char="-"/>
            </a:pPr>
            <a:endParaRPr lang="fr-FR" dirty="0"/>
          </a:p>
          <a:p>
            <a:pPr marL="285750" indent="-285750" algn="ctr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8436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DB5E0DC-9507-AD01-EE25-E44A354C95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Caméra GS ou RS ?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5B53C0-5F76-403B-AAAB-201D6C8A0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9" name="Image 8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64532F5C-0EAC-F5EB-5E62-FBF52B94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96" y="1431642"/>
            <a:ext cx="8504607" cy="399471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314A535-7540-4D62-AA90-EF3F8831F11F}"/>
              </a:ext>
            </a:extLst>
          </p:cNvPr>
          <p:cNvSpPr txBox="1"/>
          <p:nvPr/>
        </p:nvSpPr>
        <p:spPr>
          <a:xfrm>
            <a:off x="9560534" y="4818743"/>
            <a:ext cx="120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Temps [s]</a:t>
            </a:r>
          </a:p>
        </p:txBody>
      </p:sp>
      <p:pic>
        <p:nvPicPr>
          <p:cNvPr id="15" name="Image 1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E70628D5-1E25-42DB-AA11-A907B9ADD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34" t="12869" r="10452" b="77886"/>
          <a:stretch/>
        </p:blipFill>
        <p:spPr>
          <a:xfrm>
            <a:off x="6569384" y="1923925"/>
            <a:ext cx="2889919" cy="14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01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DB5E0DC-9507-AD01-EE25-E44A354C95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Caméra GS ou RS ?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5B53C0-5F76-403B-AAAB-201D6C8A0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7" name="Image 6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0B145605-E485-9058-02F4-B5FA9072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79" y="1054545"/>
            <a:ext cx="6188841" cy="474891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BC7DFF0-5DE8-4731-8B54-9F3E0948A737}"/>
              </a:ext>
            </a:extLst>
          </p:cNvPr>
          <p:cNvSpPr txBox="1"/>
          <p:nvPr/>
        </p:nvSpPr>
        <p:spPr>
          <a:xfrm>
            <a:off x="8588077" y="5065486"/>
            <a:ext cx="120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Temps [s]</a:t>
            </a:r>
          </a:p>
        </p:txBody>
      </p:sp>
      <p:pic>
        <p:nvPicPr>
          <p:cNvPr id="13" name="Image 12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EFC434FF-0F0A-4068-BC67-D4F93EE7D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34" t="12869" r="10452" b="77886"/>
          <a:stretch/>
        </p:blipFill>
        <p:spPr>
          <a:xfrm>
            <a:off x="5609258" y="1652130"/>
            <a:ext cx="2889919" cy="14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18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96C514-9035-5B83-ABDD-6A4A67CB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54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9416B6-896E-2AED-C0D2-D63E848220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Composants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355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B22902E-5C93-96F0-3839-777451321A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Autres papiers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491CF9-6CD5-77A4-9633-D0F7B535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1521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5023983" cy="433074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Docking autonome, collaboratif et sécurisé entre ROV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71374-564D-BAF2-D219-D2EC375CF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274079" cy="32337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ea typeface="Calibri"/>
                <a:cs typeface="Calibri"/>
              </a:rPr>
              <a:t>Auteur : Auguste Bourgois (ENSTA 2021)</a:t>
            </a:r>
          </a:p>
          <a:p>
            <a:endParaRPr lang="fr-FR" dirty="0">
              <a:ea typeface="Calibri"/>
              <a:cs typeface="Calibri"/>
            </a:endParaRPr>
          </a:p>
          <a:p>
            <a:r>
              <a:rPr lang="fr-FR" sz="1200">
                <a:ea typeface="Calibri"/>
                <a:cs typeface="Calibri"/>
              </a:rPr>
              <a:t>Auguste Bourgois. Safe &amp; collaborative </a:t>
            </a:r>
            <a:r>
              <a:rPr lang="fr-FR" sz="1200" err="1">
                <a:ea typeface="Calibri"/>
                <a:cs typeface="Calibri"/>
              </a:rPr>
              <a:t>autonomous</a:t>
            </a:r>
            <a:r>
              <a:rPr lang="fr-FR" sz="1200">
                <a:ea typeface="Calibri"/>
                <a:cs typeface="Calibri"/>
              </a:rPr>
              <a:t> </a:t>
            </a:r>
            <a:r>
              <a:rPr lang="fr-FR" sz="1200" err="1">
                <a:ea typeface="Calibri"/>
                <a:cs typeface="Calibri"/>
              </a:rPr>
              <a:t>underwater</a:t>
            </a:r>
            <a:r>
              <a:rPr lang="fr-FR" sz="1200">
                <a:ea typeface="Calibri"/>
                <a:cs typeface="Calibri"/>
              </a:rPr>
              <a:t> </a:t>
            </a:r>
            <a:r>
              <a:rPr lang="fr-FR" sz="1200" err="1">
                <a:ea typeface="Calibri"/>
                <a:cs typeface="Calibri"/>
              </a:rPr>
              <a:t>docking</a:t>
            </a:r>
            <a:r>
              <a:rPr lang="fr-FR" sz="1200">
                <a:ea typeface="Calibri"/>
                <a:cs typeface="Calibri"/>
              </a:rPr>
              <a:t> : </a:t>
            </a:r>
            <a:r>
              <a:rPr lang="fr-FR" sz="1200" err="1">
                <a:ea typeface="Calibri"/>
                <a:cs typeface="Calibri"/>
              </a:rPr>
              <a:t>interval</a:t>
            </a:r>
            <a:r>
              <a:rPr lang="fr-FR" sz="1200">
                <a:ea typeface="Calibri"/>
                <a:cs typeface="Calibri"/>
              </a:rPr>
              <a:t> </a:t>
            </a:r>
            <a:r>
              <a:rPr lang="fr-FR" sz="1200" err="1">
                <a:ea typeface="Calibri"/>
                <a:cs typeface="Calibri"/>
              </a:rPr>
              <a:t>methods</a:t>
            </a:r>
            <a:r>
              <a:rPr lang="fr-FR" sz="1200">
                <a:ea typeface="Calibri"/>
                <a:cs typeface="Calibri"/>
              </a:rPr>
              <a:t> for </a:t>
            </a:r>
            <a:r>
              <a:rPr lang="fr-FR" sz="1200" err="1">
                <a:ea typeface="Calibri"/>
                <a:cs typeface="Calibri"/>
              </a:rPr>
              <a:t>proving</a:t>
            </a:r>
            <a:r>
              <a:rPr lang="fr-FR" sz="1200">
                <a:ea typeface="Calibri"/>
                <a:cs typeface="Calibri"/>
              </a:rPr>
              <a:t> the </a:t>
            </a:r>
            <a:r>
              <a:rPr lang="fr-FR" sz="1200" err="1">
                <a:ea typeface="Calibri"/>
                <a:cs typeface="Calibri"/>
              </a:rPr>
              <a:t>feasibility</a:t>
            </a:r>
            <a:r>
              <a:rPr lang="fr-FR" sz="1200">
                <a:ea typeface="Calibri"/>
                <a:cs typeface="Calibri"/>
              </a:rPr>
              <a:t> of an </a:t>
            </a:r>
            <a:r>
              <a:rPr lang="fr-FR" sz="1200" err="1">
                <a:ea typeface="Calibri"/>
                <a:cs typeface="Calibri"/>
              </a:rPr>
              <a:t>underwater</a:t>
            </a:r>
            <a:r>
              <a:rPr lang="fr-FR" sz="1200">
                <a:ea typeface="Calibri"/>
                <a:cs typeface="Calibri"/>
              </a:rPr>
              <a:t> </a:t>
            </a:r>
            <a:r>
              <a:rPr lang="fr-FR" sz="1200" err="1">
                <a:ea typeface="Calibri"/>
                <a:cs typeface="Calibri"/>
              </a:rPr>
              <a:t>docking</a:t>
            </a:r>
            <a:r>
              <a:rPr lang="fr-FR" sz="1200">
                <a:ea typeface="Calibri"/>
                <a:cs typeface="Calibri"/>
              </a:rPr>
              <a:t> </a:t>
            </a:r>
            <a:r>
              <a:rPr lang="fr-FR" sz="1200" err="1">
                <a:ea typeface="Calibri"/>
                <a:cs typeface="Calibri"/>
              </a:rPr>
              <a:t>problem</a:t>
            </a:r>
            <a:r>
              <a:rPr lang="fr-FR" sz="1200">
                <a:ea typeface="Calibri"/>
                <a:cs typeface="Calibri"/>
              </a:rPr>
              <a:t>. </a:t>
            </a:r>
            <a:r>
              <a:rPr lang="fr-FR" sz="1200" err="1">
                <a:ea typeface="Calibri"/>
                <a:cs typeface="Calibri"/>
              </a:rPr>
              <a:t>Robotics</a:t>
            </a:r>
            <a:r>
              <a:rPr lang="fr-FR" sz="1200">
                <a:ea typeface="Calibri"/>
                <a:cs typeface="Calibri"/>
              </a:rPr>
              <a:t> [cs.RO]. ENSTA Bretagne - École nationale supérieure de techniques avancées Bretagne, 2021. English. </a:t>
            </a:r>
            <a:r>
              <a:rPr lang="fr-FR" sz="1200" dirty="0">
                <a:ea typeface="Calibri"/>
                <a:cs typeface="Calibri"/>
                <a:hlinkClick r:id="rId2"/>
              </a:rPr>
              <a:t>⟨NNT : 2021ENTA0002⟩</a:t>
            </a:r>
            <a:r>
              <a:rPr lang="fr-FR" sz="1200">
                <a:ea typeface="Calibri"/>
                <a:cs typeface="Calibri"/>
              </a:rPr>
              <a:t>. </a:t>
            </a:r>
            <a:r>
              <a:rPr lang="fr-FR" sz="1200" dirty="0">
                <a:ea typeface="Calibri"/>
                <a:cs typeface="Calibri"/>
                <a:hlinkClick r:id="rId3"/>
              </a:rPr>
              <a:t>⟨tel-03419041⟩</a:t>
            </a:r>
            <a:r>
              <a:rPr lang="fr-FR" sz="1200" dirty="0">
                <a:ea typeface="Calibri"/>
                <a:cs typeface="Calibri"/>
              </a:rPr>
              <a:t> </a:t>
            </a:r>
          </a:p>
          <a:p>
            <a:r>
              <a:rPr lang="fr-FR" sz="1200" dirty="0">
                <a:ea typeface="Calibri"/>
                <a:cs typeface="Calibri"/>
                <a:hlinkClick r:id="rId4"/>
              </a:rPr>
              <a:t>https://hal.science/tel-03419041/</a:t>
            </a:r>
            <a:endParaRPr lang="fr-FR" sz="1200">
              <a:ea typeface="Calibri"/>
              <a:cs typeface="Calibri"/>
            </a:endParaRPr>
          </a:p>
          <a:p>
            <a:endParaRPr lang="fr-FR" sz="1200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E53F69-2993-5622-2317-39DDE20B4D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6083" y="467999"/>
            <a:ext cx="5779029" cy="51958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>
                <a:ea typeface="Calibri"/>
                <a:cs typeface="Calibri"/>
              </a:rPr>
              <a:t>Contributions de la thèse 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200" dirty="0">
                <a:ea typeface="Calibri"/>
                <a:cs typeface="Calibri"/>
              </a:rPr>
              <a:t>Approche par stabilité au problème </a:t>
            </a:r>
            <a:r>
              <a:rPr lang="fr-FR" sz="1200" err="1">
                <a:ea typeface="Calibri"/>
                <a:cs typeface="Calibri"/>
              </a:rPr>
              <a:t>docking</a:t>
            </a:r>
            <a:endParaRPr lang="fr-FR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200" dirty="0">
                <a:ea typeface="Calibri"/>
                <a:cs typeface="Calibri"/>
              </a:rPr>
              <a:t>Approche par </a:t>
            </a:r>
            <a:r>
              <a:rPr lang="fr-FR" sz="1200" err="1">
                <a:ea typeface="Calibri"/>
                <a:cs typeface="Calibri"/>
              </a:rPr>
              <a:t>atteignabilité</a:t>
            </a:r>
            <a:r>
              <a:rPr lang="fr-FR" sz="1200" dirty="0">
                <a:ea typeface="Calibri"/>
                <a:cs typeface="Calibri"/>
              </a:rPr>
              <a:t> au problème </a:t>
            </a:r>
            <a:r>
              <a:rPr lang="fr-FR" sz="1200" err="1">
                <a:ea typeface="Calibri"/>
                <a:cs typeface="Calibri"/>
              </a:rPr>
              <a:t>docking</a:t>
            </a:r>
            <a:endParaRPr lang="fr-FR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200" dirty="0">
                <a:ea typeface="Calibri"/>
                <a:cs typeface="Calibri"/>
              </a:rPr>
              <a:t>Comparaison de ces méthodes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 sz="1200" dirty="0">
              <a:ea typeface="Calibri"/>
              <a:cs typeface="Calibri"/>
            </a:endParaRPr>
          </a:p>
          <a:p>
            <a:r>
              <a:rPr lang="fr-FR" sz="1800" dirty="0">
                <a:ea typeface="Calibri"/>
                <a:cs typeface="Calibri"/>
              </a:rPr>
              <a:t>Concepts utilisés à approfondir 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200" err="1">
                <a:ea typeface="Calibri"/>
                <a:cs typeface="Calibri"/>
              </a:rPr>
              <a:t>Lohner</a:t>
            </a:r>
            <a:r>
              <a:rPr lang="fr-FR" sz="1200" dirty="0">
                <a:ea typeface="Calibri"/>
                <a:cs typeface="Calibri"/>
              </a:rPr>
              <a:t> </a:t>
            </a:r>
            <a:r>
              <a:rPr lang="fr-FR" sz="1200" err="1">
                <a:ea typeface="Calibri"/>
                <a:cs typeface="Calibri"/>
              </a:rPr>
              <a:t>contractor</a:t>
            </a:r>
            <a:r>
              <a:rPr lang="fr-FR" sz="1200" dirty="0">
                <a:ea typeface="Calibri"/>
                <a:cs typeface="Calibri"/>
              </a:rPr>
              <a:t> and </a:t>
            </a:r>
            <a:r>
              <a:rPr lang="fr-FR" sz="1200" err="1">
                <a:ea typeface="Calibri"/>
                <a:cs typeface="Calibri"/>
              </a:rPr>
              <a:t>algorithm</a:t>
            </a:r>
            <a:endParaRPr lang="fr-FR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200" dirty="0">
              <a:ea typeface="Calibri"/>
              <a:cs typeface="Calibri"/>
            </a:endParaRPr>
          </a:p>
          <a:p>
            <a:r>
              <a:rPr lang="fr-FR" sz="1800" dirty="0">
                <a:ea typeface="Calibri"/>
                <a:cs typeface="Calibri"/>
              </a:rPr>
              <a:t>Pas appliqué à un système réel, outils théoriques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069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5023983" cy="43307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Faisabilité d'un </a:t>
            </a:r>
            <a:r>
              <a:rPr lang="fr-FR" dirty="0" err="1">
                <a:latin typeface="Lato"/>
                <a:ea typeface="Lato"/>
                <a:cs typeface="Lato"/>
              </a:rPr>
              <a:t>docking</a:t>
            </a:r>
            <a:r>
              <a:rPr lang="fr-FR" dirty="0">
                <a:latin typeface="Lato"/>
                <a:ea typeface="Lato"/>
                <a:cs typeface="Lato"/>
              </a:rPr>
              <a:t> autonome et intervalles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71374-564D-BAF2-D219-D2EC375CF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274079" cy="32337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ea typeface="Calibri"/>
                <a:cs typeface="Calibri"/>
              </a:rPr>
              <a:t>Auteur : Auguste Bourgois (ENSTA 2021)</a:t>
            </a:r>
          </a:p>
          <a:p>
            <a:endParaRPr lang="fr-FR" dirty="0">
              <a:ea typeface="Calibri"/>
              <a:cs typeface="Calibri"/>
            </a:endParaRPr>
          </a:p>
          <a:p>
            <a:r>
              <a:rPr lang="fr-FR" sz="1200" dirty="0">
                <a:ea typeface="+mn-lt"/>
                <a:cs typeface="+mn-lt"/>
              </a:rPr>
              <a:t>Auguste Bourgois, Simon </a:t>
            </a:r>
            <a:r>
              <a:rPr lang="fr-FR" sz="1200" dirty="0" err="1">
                <a:ea typeface="+mn-lt"/>
                <a:cs typeface="+mn-lt"/>
              </a:rPr>
              <a:t>Rohou</a:t>
            </a:r>
            <a:r>
              <a:rPr lang="fr-FR" sz="1200" dirty="0">
                <a:ea typeface="+mn-lt"/>
                <a:cs typeface="+mn-lt"/>
              </a:rPr>
              <a:t>, Luc </a:t>
            </a:r>
            <a:r>
              <a:rPr lang="fr-FR" sz="1200" dirty="0" err="1">
                <a:ea typeface="+mn-lt"/>
                <a:cs typeface="+mn-lt"/>
              </a:rPr>
              <a:t>Jaulin</a:t>
            </a:r>
            <a:r>
              <a:rPr lang="fr-FR" sz="1200" dirty="0">
                <a:ea typeface="+mn-lt"/>
                <a:cs typeface="+mn-lt"/>
              </a:rPr>
              <a:t>, and Andreas Rauh. </a:t>
            </a:r>
            <a:r>
              <a:rPr lang="fr-FR" sz="1200" dirty="0" err="1">
                <a:ea typeface="+mn-lt"/>
                <a:cs typeface="+mn-lt"/>
              </a:rPr>
              <a:t>Proving</a:t>
            </a:r>
            <a:r>
              <a:rPr lang="fr-FR" sz="1200" dirty="0">
                <a:ea typeface="+mn-lt"/>
                <a:cs typeface="+mn-lt"/>
              </a:rPr>
              <a:t> </a:t>
            </a:r>
            <a:r>
              <a:rPr lang="fr-FR" sz="1200" dirty="0" err="1">
                <a:ea typeface="+mn-lt"/>
                <a:cs typeface="+mn-lt"/>
              </a:rPr>
              <a:t>Feasibility</a:t>
            </a:r>
            <a:r>
              <a:rPr lang="fr-FR" sz="1200" dirty="0">
                <a:ea typeface="+mn-lt"/>
                <a:cs typeface="+mn-lt"/>
              </a:rPr>
              <a:t> of a Docking Mission: A Contractor </a:t>
            </a:r>
            <a:r>
              <a:rPr lang="fr-FR" sz="1200" dirty="0" err="1">
                <a:ea typeface="+mn-lt"/>
                <a:cs typeface="+mn-lt"/>
              </a:rPr>
              <a:t>Programming</a:t>
            </a:r>
            <a:r>
              <a:rPr lang="fr-FR" sz="1200" dirty="0">
                <a:ea typeface="+mn-lt"/>
                <a:cs typeface="+mn-lt"/>
              </a:rPr>
              <a:t> </a:t>
            </a:r>
            <a:r>
              <a:rPr lang="fr-FR" sz="1200" dirty="0" err="1">
                <a:ea typeface="+mn-lt"/>
                <a:cs typeface="+mn-lt"/>
              </a:rPr>
              <a:t>Approach</a:t>
            </a:r>
            <a:r>
              <a:rPr lang="fr-FR" sz="1200" dirty="0">
                <a:ea typeface="+mn-lt"/>
                <a:cs typeface="+mn-lt"/>
              </a:rPr>
              <a:t>. </a:t>
            </a:r>
            <a:r>
              <a:rPr lang="fr-FR" sz="1200" dirty="0" err="1">
                <a:ea typeface="+mn-lt"/>
                <a:cs typeface="+mn-lt"/>
              </a:rPr>
              <a:t>Mathematics</a:t>
            </a:r>
            <a:r>
              <a:rPr lang="fr-FR" sz="1200" dirty="0">
                <a:ea typeface="+mn-lt"/>
                <a:cs typeface="+mn-lt"/>
              </a:rPr>
              <a:t>, 10(7):1130, </a:t>
            </a:r>
            <a:r>
              <a:rPr lang="fr-FR" sz="1200" dirty="0" err="1">
                <a:ea typeface="+mn-lt"/>
                <a:cs typeface="+mn-lt"/>
              </a:rPr>
              <a:t>January</a:t>
            </a:r>
            <a:r>
              <a:rPr lang="fr-FR" sz="1200" dirty="0">
                <a:ea typeface="+mn-lt"/>
                <a:cs typeface="+mn-lt"/>
              </a:rPr>
              <a:t> 2022. </a:t>
            </a:r>
            <a:r>
              <a:rPr lang="fr-FR" sz="1200" dirty="0" err="1">
                <a:ea typeface="+mn-lt"/>
                <a:cs typeface="+mn-lt"/>
              </a:rPr>
              <a:t>Number</a:t>
            </a:r>
            <a:r>
              <a:rPr lang="fr-FR" sz="1200" dirty="0">
                <a:ea typeface="+mn-lt"/>
                <a:cs typeface="+mn-lt"/>
              </a:rPr>
              <a:t>: 7 Publisher: </a:t>
            </a:r>
            <a:r>
              <a:rPr lang="fr-FR" sz="1200" dirty="0" err="1">
                <a:ea typeface="+mn-lt"/>
                <a:cs typeface="+mn-lt"/>
              </a:rPr>
              <a:t>Multidisciplinary</a:t>
            </a:r>
            <a:r>
              <a:rPr lang="fr-FR" sz="1200" dirty="0">
                <a:ea typeface="+mn-lt"/>
                <a:cs typeface="+mn-lt"/>
              </a:rPr>
              <a:t>. Digital </a:t>
            </a:r>
            <a:r>
              <a:rPr lang="fr-FR" sz="1200" dirty="0" err="1">
                <a:ea typeface="+mn-lt"/>
                <a:cs typeface="+mn-lt"/>
              </a:rPr>
              <a:t>Publishing</a:t>
            </a:r>
            <a:r>
              <a:rPr lang="fr-FR" sz="1200" dirty="0">
                <a:ea typeface="+mn-lt"/>
                <a:cs typeface="+mn-lt"/>
              </a:rPr>
              <a:t> Institute.</a:t>
            </a:r>
            <a:r>
              <a:rPr lang="fr-FR" sz="1200" dirty="0">
                <a:ea typeface="Calibri"/>
                <a:cs typeface="Calibri"/>
              </a:rPr>
              <a:t> English. </a:t>
            </a:r>
            <a:r>
              <a:rPr lang="fr-FR" sz="1200" dirty="0">
                <a:ea typeface="Calibri"/>
                <a:cs typeface="Calibri"/>
                <a:hlinkClick r:id="rId2"/>
              </a:rPr>
              <a:t>⟨NNT : 2021ENTA0002⟩</a:t>
            </a:r>
            <a:r>
              <a:rPr lang="fr-FR" sz="1200" dirty="0">
                <a:ea typeface="Calibri"/>
                <a:cs typeface="Calibri"/>
              </a:rPr>
              <a:t>. </a:t>
            </a:r>
            <a:r>
              <a:rPr lang="fr-FR" sz="1200" dirty="0">
                <a:ea typeface="Calibri"/>
                <a:cs typeface="Calibri"/>
                <a:hlinkClick r:id="rId3"/>
              </a:rPr>
              <a:t>⟨tel-03419041⟩</a:t>
            </a:r>
            <a:r>
              <a:rPr lang="fr-FR" sz="1200" dirty="0">
                <a:ea typeface="Calibri"/>
                <a:cs typeface="Calibri"/>
              </a:rPr>
              <a:t> </a:t>
            </a:r>
            <a:endParaRPr lang="fr-FR">
              <a:cs typeface="Calibri" panose="020F0502020204030204"/>
            </a:endParaRPr>
          </a:p>
          <a:p>
            <a:r>
              <a:rPr lang="fr-FR" sz="1200" dirty="0">
                <a:ea typeface="Calibri"/>
                <a:cs typeface="Calibri"/>
                <a:hlinkClick r:id="rId4"/>
              </a:rPr>
              <a:t>https://hal.science/tel-03419041/</a:t>
            </a:r>
            <a:endParaRPr lang="fr-FR" sz="1200">
              <a:ea typeface="Calibri"/>
              <a:cs typeface="Calibri"/>
            </a:endParaRPr>
          </a:p>
          <a:p>
            <a:endParaRPr lang="fr-FR" sz="1200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E53F69-2993-5622-2317-39DDE20B4D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6083" y="467999"/>
            <a:ext cx="5779029" cy="51958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>
                <a:ea typeface="Calibri"/>
                <a:cs typeface="Calibri"/>
              </a:rPr>
              <a:t>Contributions du papier :</a:t>
            </a:r>
            <a:endParaRPr lang="fr-FR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Intervalles pour garantir la faisabilité d'une mission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 sz="1200" dirty="0">
              <a:ea typeface="Calibri"/>
              <a:cs typeface="Calibri"/>
            </a:endParaRPr>
          </a:p>
          <a:p>
            <a:r>
              <a:rPr lang="fr-FR" sz="1800" dirty="0">
                <a:ea typeface="Calibri"/>
                <a:cs typeface="Calibri"/>
              </a:rPr>
              <a:t>Pas appliqué à un système réel, outils théoriques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940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5023983" cy="43307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Faisabilité d'un </a:t>
            </a:r>
            <a:r>
              <a:rPr lang="fr-FR" dirty="0" err="1">
                <a:latin typeface="Lato"/>
                <a:ea typeface="Lato"/>
                <a:cs typeface="Lato"/>
              </a:rPr>
              <a:t>docking</a:t>
            </a:r>
            <a:r>
              <a:rPr lang="fr-FR" dirty="0">
                <a:latin typeface="Lato"/>
                <a:ea typeface="Lato"/>
                <a:cs typeface="Lato"/>
              </a:rPr>
              <a:t> autonome et intervalles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71374-564D-BAF2-D219-D2EC375CF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274079" cy="32337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ea typeface="Calibri"/>
                <a:cs typeface="Calibri"/>
              </a:rPr>
              <a:t>Auteur : Morgan </a:t>
            </a:r>
            <a:r>
              <a:rPr lang="fr-FR" dirty="0" err="1">
                <a:ea typeface="Calibri"/>
                <a:cs typeface="Calibri"/>
              </a:rPr>
              <a:t>Louedec</a:t>
            </a:r>
            <a:r>
              <a:rPr lang="fr-FR" dirty="0">
                <a:ea typeface="Calibri"/>
                <a:cs typeface="Calibri"/>
              </a:rPr>
              <a:t> (ENSTA 2024)</a:t>
            </a:r>
          </a:p>
          <a:p>
            <a:endParaRPr lang="fr-FR" dirty="0">
              <a:ea typeface="Calibri"/>
              <a:cs typeface="Calibri"/>
            </a:endParaRPr>
          </a:p>
          <a:p>
            <a:r>
              <a:rPr lang="fr-FR" sz="1200" dirty="0" err="1">
                <a:ea typeface="+mn-lt"/>
                <a:cs typeface="+mn-lt"/>
              </a:rPr>
              <a:t>Guaranteed</a:t>
            </a:r>
            <a:r>
              <a:rPr lang="fr-FR" sz="1200" dirty="0">
                <a:ea typeface="+mn-lt"/>
                <a:cs typeface="+mn-lt"/>
              </a:rPr>
              <a:t> </a:t>
            </a:r>
            <a:r>
              <a:rPr lang="fr-FR" sz="1200" dirty="0" err="1">
                <a:ea typeface="+mn-lt"/>
                <a:cs typeface="+mn-lt"/>
              </a:rPr>
              <a:t>ellipsoidal</a:t>
            </a:r>
            <a:r>
              <a:rPr lang="fr-FR" sz="1200" dirty="0">
                <a:ea typeface="+mn-lt"/>
                <a:cs typeface="+mn-lt"/>
              </a:rPr>
              <a:t> </a:t>
            </a:r>
            <a:r>
              <a:rPr lang="fr-FR" sz="1200" dirty="0" err="1">
                <a:ea typeface="+mn-lt"/>
                <a:cs typeface="+mn-lt"/>
              </a:rPr>
              <a:t>numerical</a:t>
            </a:r>
            <a:r>
              <a:rPr lang="fr-FR" sz="1200" dirty="0">
                <a:ea typeface="+mn-lt"/>
                <a:cs typeface="+mn-lt"/>
              </a:rPr>
              <a:t> </a:t>
            </a:r>
            <a:r>
              <a:rPr lang="fr-FR" sz="1200" dirty="0" err="1">
                <a:ea typeface="+mn-lt"/>
                <a:cs typeface="+mn-lt"/>
              </a:rPr>
              <a:t>method</a:t>
            </a:r>
            <a:r>
              <a:rPr lang="fr-FR" sz="1200" dirty="0">
                <a:ea typeface="+mn-lt"/>
                <a:cs typeface="+mn-lt"/>
              </a:rPr>
              <a:t> for the </a:t>
            </a:r>
            <a:r>
              <a:rPr lang="fr-FR" sz="1200" dirty="0" err="1">
                <a:ea typeface="+mn-lt"/>
                <a:cs typeface="+mn-lt"/>
              </a:rPr>
              <a:t>stability</a:t>
            </a:r>
            <a:r>
              <a:rPr lang="fr-FR" sz="1200" dirty="0">
                <a:ea typeface="+mn-lt"/>
                <a:cs typeface="+mn-lt"/>
              </a:rPr>
              <a:t> </a:t>
            </a:r>
            <a:r>
              <a:rPr lang="fr-FR" sz="1200" dirty="0" err="1">
                <a:ea typeface="+mn-lt"/>
                <a:cs typeface="+mn-lt"/>
              </a:rPr>
              <a:t>analysis</a:t>
            </a:r>
            <a:r>
              <a:rPr lang="fr-FR" sz="1200" dirty="0">
                <a:ea typeface="+mn-lt"/>
                <a:cs typeface="+mn-lt"/>
              </a:rPr>
              <a:t> of the formation control of a group of </a:t>
            </a:r>
            <a:r>
              <a:rPr lang="fr-FR" sz="1200" dirty="0" err="1">
                <a:ea typeface="+mn-lt"/>
                <a:cs typeface="+mn-lt"/>
              </a:rPr>
              <a:t>underwater</a:t>
            </a:r>
            <a:r>
              <a:rPr lang="fr-FR" sz="1200" dirty="0">
                <a:ea typeface="+mn-lt"/>
                <a:cs typeface="+mn-lt"/>
              </a:rPr>
              <a:t> robots</a:t>
            </a:r>
            <a:endParaRPr lang="fr-FR">
              <a:ea typeface="Calibri"/>
              <a:cs typeface="Calibri"/>
            </a:endParaRPr>
          </a:p>
          <a:p>
            <a:r>
              <a:rPr lang="fr-FR" sz="1200" dirty="0">
                <a:ea typeface="+mn-lt"/>
                <a:cs typeface="+mn-lt"/>
              </a:rPr>
              <a:t>https://morgan-louedec.fr/wp-content/uploads/2024/07/Phd_Morgan_rapporteur.pdf</a:t>
            </a:r>
            <a:endParaRPr lang="fr-FR" sz="1200">
              <a:ea typeface="Calibri"/>
              <a:cs typeface="Calibri"/>
            </a:endParaRPr>
          </a:p>
          <a:p>
            <a:endParaRPr lang="fr-FR" sz="1200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E53F69-2993-5622-2317-39DDE20B4D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6083" y="467999"/>
            <a:ext cx="5779029" cy="51958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>
                <a:ea typeface="Calibri"/>
                <a:cs typeface="Calibri"/>
              </a:rPr>
              <a:t>Contributions du papier :</a:t>
            </a:r>
            <a:endParaRPr lang="fr-FR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Création d'une méthode d'analyse de la stabilité pour des systèmes </a:t>
            </a:r>
            <a:r>
              <a:rPr lang="fr-FR" sz="1400">
                <a:ea typeface="Calibri"/>
                <a:cs typeface="Calibri"/>
              </a:rPr>
              <a:t>non-linéaire de haute dimension (n robots)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627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4B917F5-D3C0-982E-F6DB-0A0795169B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DFKI </a:t>
            </a:r>
            <a:r>
              <a:rPr lang="fr-FR" dirty="0" err="1"/>
              <a:t>robotics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3E9FA5-9192-E84B-FDB9-AFA3F208F6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570412" cy="41529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Size: Ø 0.22 m x 3.5 m </a:t>
            </a:r>
          </a:p>
          <a:p>
            <a:pPr marL="0" indent="0">
              <a:buNone/>
            </a:pPr>
            <a:r>
              <a:rPr lang="en-US" dirty="0"/>
              <a:t>Weight: 73 kg</a:t>
            </a:r>
          </a:p>
          <a:p>
            <a:pPr marL="0" indent="0">
              <a:buNone/>
            </a:pPr>
            <a:r>
              <a:rPr lang="fr-FR" dirty="0" err="1"/>
              <a:t>Sensors</a:t>
            </a:r>
            <a:r>
              <a:rPr lang="fr-FR" dirty="0"/>
              <a:t> : </a:t>
            </a:r>
          </a:p>
          <a:p>
            <a:r>
              <a:rPr lang="fr-FR" dirty="0"/>
              <a:t>USBL </a:t>
            </a:r>
          </a:p>
          <a:p>
            <a:r>
              <a:rPr lang="fr-FR" dirty="0"/>
              <a:t>DVL </a:t>
            </a:r>
          </a:p>
          <a:p>
            <a:r>
              <a:rPr lang="fr-FR" dirty="0" err="1"/>
              <a:t>Stereo</a:t>
            </a:r>
            <a:r>
              <a:rPr lang="fr-FR" dirty="0"/>
              <a:t> camera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Speed : 6 </a:t>
            </a:r>
            <a:r>
              <a:rPr lang="fr-FR" dirty="0" err="1"/>
              <a:t>kn</a:t>
            </a:r>
            <a:r>
              <a:rPr lang="fr-FR" dirty="0"/>
              <a:t> = 3 m/s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https://robotik.dfki-bremen.de/en/research/robot-systems/leng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F40FDE-5273-CC85-BE9B-F42C70AF09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4F16E6-7B21-DDF8-8E16-439B1D92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46" t="23334" r="19688" b="11110"/>
          <a:stretch/>
        </p:blipFill>
        <p:spPr>
          <a:xfrm>
            <a:off x="5281612" y="901700"/>
            <a:ext cx="6299200" cy="44958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917FEB-D26B-708E-338C-E80DB8AA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12" y="901699"/>
            <a:ext cx="3149600" cy="162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7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71374-564D-BAF2-D219-D2EC375CF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629260" cy="32337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2000" dirty="0">
                <a:ea typeface="Calibri"/>
                <a:cs typeface="Calibri"/>
              </a:rPr>
              <a:t>Docking sécurisé dans une </a:t>
            </a:r>
            <a:r>
              <a:rPr lang="fr-FR" sz="2000" dirty="0">
                <a:solidFill>
                  <a:srgbClr val="A92752"/>
                </a:solidFill>
                <a:ea typeface="Calibri"/>
                <a:cs typeface="Calibri"/>
              </a:rPr>
              <a:t>meute d'AUV en mouvement </a:t>
            </a:r>
          </a:p>
          <a:p>
            <a:pPr marL="0" indent="0">
              <a:buNone/>
            </a:pPr>
            <a:endParaRPr lang="fr-FR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2000" dirty="0">
                <a:ea typeface="Calibri"/>
                <a:cs typeface="Calibri"/>
              </a:rPr>
              <a:t>Contrôle du </a:t>
            </a:r>
            <a:r>
              <a:rPr lang="fr-FR" sz="2000" dirty="0">
                <a:solidFill>
                  <a:srgbClr val="A92752"/>
                </a:solidFill>
                <a:ea typeface="Calibri"/>
                <a:cs typeface="Calibri"/>
              </a:rPr>
              <a:t>macro-organisme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5D7BBC0D-6221-B72F-4F27-715CA6FA8828}"/>
              </a:ext>
            </a:extLst>
          </p:cNvPr>
          <p:cNvSpPr/>
          <p:nvPr/>
        </p:nvSpPr>
        <p:spPr>
          <a:xfrm>
            <a:off x="6856488" y="1923142"/>
            <a:ext cx="3766154" cy="376615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5400000">
            <a:off x="8237585" y="1556129"/>
            <a:ext cx="744107" cy="732184"/>
            <a:chOff x="8237585" y="1556128"/>
            <a:chExt cx="985035" cy="910389"/>
          </a:xfrm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8237585" y="1754263"/>
              <a:ext cx="210779" cy="660855"/>
              <a:chOff x="8237585" y="1754263"/>
              <a:chExt cx="210779" cy="660855"/>
            </a:xfrm>
          </p:grpSpPr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8245317" y="1769681"/>
                <a:ext cx="168008" cy="168008"/>
                <a:chOff x="8245317" y="1769681"/>
                <a:chExt cx="168008" cy="168008"/>
              </a:xfrm>
            </p:grpSpPr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8245317" y="176968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8285484" y="180984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75" name="Rectangle : coins arrondis 74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8011572" y="198027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8239044" y="2223071"/>
                <a:ext cx="168008" cy="168008"/>
                <a:chOff x="8239044" y="2223071"/>
                <a:chExt cx="168008" cy="168008"/>
              </a:xfrm>
            </p:grpSpPr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8239044" y="222307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79" name="Ellipse 78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8279211" y="226323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8201259" y="197596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9008673" y="1754263"/>
              <a:ext cx="213947" cy="660856"/>
              <a:chOff x="9008673" y="1754263"/>
              <a:chExt cx="213947" cy="660856"/>
            </a:xfrm>
          </p:grpSpPr>
          <p:sp>
            <p:nvSpPr>
              <p:cNvPr id="66" name="Rectangle : coins arrondis 65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8787778" y="1980277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9048821" y="1754263"/>
                <a:ext cx="168008" cy="168008"/>
                <a:chOff x="9048821" y="1754263"/>
                <a:chExt cx="168008" cy="168008"/>
              </a:xfrm>
            </p:grpSpPr>
            <p:sp>
              <p:nvSpPr>
                <p:cNvPr id="72" name="Ellipse 71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9048821" y="175426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73" name="Ellipse 72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9088988" y="179443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9046339" y="2239473"/>
                <a:ext cx="168008" cy="168008"/>
                <a:chOff x="9046339" y="2239473"/>
                <a:chExt cx="168008" cy="168008"/>
              </a:xfrm>
            </p:grpSpPr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9046339" y="223947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71" name="Ellipse 70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9086506" y="227964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8970397" y="1972283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8701075" y="1556128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8642343" y="1675615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8399581" y="1954340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8120514" y="1964112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8542154" y="1964111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5400000">
            <a:off x="8237585" y="1556129"/>
            <a:ext cx="744107" cy="732184"/>
            <a:chOff x="8237585" y="1556128"/>
            <a:chExt cx="985035" cy="910389"/>
          </a:xfrm>
        </p:grpSpPr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8237585" y="1754263"/>
              <a:ext cx="210779" cy="660855"/>
              <a:chOff x="8237585" y="1754263"/>
              <a:chExt cx="210779" cy="660855"/>
            </a:xfrm>
          </p:grpSpPr>
          <p:grpSp>
            <p:nvGrpSpPr>
              <p:cNvPr id="98" name="Groupe 9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8245317" y="1769681"/>
                <a:ext cx="168008" cy="168008"/>
                <a:chOff x="8245317" y="1769681"/>
                <a:chExt cx="168008" cy="168008"/>
              </a:xfrm>
            </p:grpSpPr>
            <p:sp>
              <p:nvSpPr>
                <p:cNvPr id="104" name="Ellipse 10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8245317" y="176968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5" name="Ellipse 10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8285484" y="180984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99" name="Rectangle : coins arrondis 9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8011572" y="198027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00" name="Groupe 9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8239044" y="2223071"/>
                <a:ext cx="168008" cy="168008"/>
                <a:chOff x="8239044" y="2223071"/>
                <a:chExt cx="168008" cy="168008"/>
              </a:xfrm>
            </p:grpSpPr>
            <p:sp>
              <p:nvSpPr>
                <p:cNvPr id="102" name="Ellipse 10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8239044" y="222307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03" name="Ellipse 10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8279211" y="226323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01" name="Rectangle : coins arrondis 10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8201259" y="197596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9008673" y="1754263"/>
              <a:ext cx="213947" cy="660856"/>
              <a:chOff x="9008673" y="1754263"/>
              <a:chExt cx="213947" cy="660856"/>
            </a:xfrm>
          </p:grpSpPr>
          <p:sp>
            <p:nvSpPr>
              <p:cNvPr id="90" name="Rectangle : coins arrondis 8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8787778" y="1980277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9048821" y="1754263"/>
                <a:ext cx="168008" cy="168008"/>
                <a:chOff x="9048821" y="1754263"/>
                <a:chExt cx="168008" cy="168008"/>
              </a:xfrm>
            </p:grpSpPr>
            <p:sp>
              <p:nvSpPr>
                <p:cNvPr id="96" name="Ellipse 9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9048821" y="175426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7" name="Ellipse 9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9088988" y="179443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9046339" y="2239473"/>
                <a:ext cx="168008" cy="168008"/>
                <a:chOff x="9046339" y="2239473"/>
                <a:chExt cx="168008" cy="168008"/>
              </a:xfrm>
            </p:grpSpPr>
            <p:sp>
              <p:nvSpPr>
                <p:cNvPr id="94" name="Ellipse 9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9046339" y="223947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95" name="Ellipse 9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9086506" y="227964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93" name="Rectangle : coins arrondis 9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8970397" y="1972283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8701075" y="1556128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8642343" y="1675615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8399581" y="1954340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8120514" y="1964112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8542154" y="1964111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3DBA52D5-3947-AC78-C8FD-862AF8720FA3}"/>
              </a:ext>
            </a:extLst>
          </p:cNvPr>
          <p:cNvGrpSpPr/>
          <p:nvPr/>
        </p:nvGrpSpPr>
        <p:grpSpPr>
          <a:xfrm rot="13980000">
            <a:off x="9398728" y="4966986"/>
            <a:ext cx="744107" cy="732184"/>
            <a:chOff x="8237585" y="1556128"/>
            <a:chExt cx="985035" cy="910389"/>
          </a:xfrm>
        </p:grpSpPr>
        <p:grpSp>
          <p:nvGrpSpPr>
            <p:cNvPr id="107" name="Groupe 106">
              <a:extLst>
                <a:ext uri="{FF2B5EF4-FFF2-40B4-BE49-F238E27FC236}">
                  <a16:creationId xmlns:a16="http://schemas.microsoft.com/office/drawing/2014/main" id="{191EBD25-FF21-770D-B42A-C68CF6B79C8A}"/>
                </a:ext>
              </a:extLst>
            </p:cNvPr>
            <p:cNvGrpSpPr/>
            <p:nvPr/>
          </p:nvGrpSpPr>
          <p:grpSpPr>
            <a:xfrm>
              <a:off x="8237585" y="1754263"/>
              <a:ext cx="210779" cy="660855"/>
              <a:chOff x="8237585" y="1754263"/>
              <a:chExt cx="210779" cy="660855"/>
            </a:xfrm>
          </p:grpSpPr>
          <p:grpSp>
            <p:nvGrpSpPr>
              <p:cNvPr id="122" name="Groupe 121">
                <a:extLst>
                  <a:ext uri="{FF2B5EF4-FFF2-40B4-BE49-F238E27FC236}">
                    <a16:creationId xmlns:a16="http://schemas.microsoft.com/office/drawing/2014/main" id="{7478D218-92C0-E494-D504-8FA626578BE6}"/>
                  </a:ext>
                </a:extLst>
              </p:cNvPr>
              <p:cNvGrpSpPr/>
              <p:nvPr/>
            </p:nvGrpSpPr>
            <p:grpSpPr>
              <a:xfrm>
                <a:off x="8245317" y="1769681"/>
                <a:ext cx="168008" cy="168008"/>
                <a:chOff x="8245317" y="1769681"/>
                <a:chExt cx="168008" cy="168008"/>
              </a:xfrm>
            </p:grpSpPr>
            <p:sp>
              <p:nvSpPr>
                <p:cNvPr id="128" name="Ellipse 127">
                  <a:extLst>
                    <a:ext uri="{FF2B5EF4-FFF2-40B4-BE49-F238E27FC236}">
                      <a16:creationId xmlns:a16="http://schemas.microsoft.com/office/drawing/2014/main" id="{B58D5CBD-7BD7-BE15-14C8-B8090BDF8011}"/>
                    </a:ext>
                  </a:extLst>
                </p:cNvPr>
                <p:cNvSpPr/>
                <p:nvPr/>
              </p:nvSpPr>
              <p:spPr>
                <a:xfrm>
                  <a:off x="8245317" y="176968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E681783A-D5C1-7869-95F7-D9347C68A570}"/>
                    </a:ext>
                  </a:extLst>
                </p:cNvPr>
                <p:cNvSpPr/>
                <p:nvPr/>
              </p:nvSpPr>
              <p:spPr>
                <a:xfrm>
                  <a:off x="8285484" y="180984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23" name="Rectangle : coins arrondis 122">
                <a:extLst>
                  <a:ext uri="{FF2B5EF4-FFF2-40B4-BE49-F238E27FC236}">
                    <a16:creationId xmlns:a16="http://schemas.microsoft.com/office/drawing/2014/main" id="{EF904F10-9DD6-6EDC-70EA-539C0F66E131}"/>
                  </a:ext>
                </a:extLst>
              </p:cNvPr>
              <p:cNvSpPr/>
              <p:nvPr/>
            </p:nvSpPr>
            <p:spPr>
              <a:xfrm rot="16200000">
                <a:off x="8011572" y="198027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46DABC67-9F6F-5901-A2BF-A61EEB2FE981}"/>
                  </a:ext>
                </a:extLst>
              </p:cNvPr>
              <p:cNvGrpSpPr/>
              <p:nvPr/>
            </p:nvGrpSpPr>
            <p:grpSpPr>
              <a:xfrm>
                <a:off x="8239044" y="2223071"/>
                <a:ext cx="168008" cy="168008"/>
                <a:chOff x="8239044" y="2223071"/>
                <a:chExt cx="168008" cy="168008"/>
              </a:xfrm>
            </p:grpSpPr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5352DE1C-A295-F2EE-DA97-9A71129F9731}"/>
                    </a:ext>
                  </a:extLst>
                </p:cNvPr>
                <p:cNvSpPr/>
                <p:nvPr/>
              </p:nvSpPr>
              <p:spPr>
                <a:xfrm>
                  <a:off x="8239044" y="222307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27" name="Ellipse 126">
                  <a:extLst>
                    <a:ext uri="{FF2B5EF4-FFF2-40B4-BE49-F238E27FC236}">
                      <a16:creationId xmlns:a16="http://schemas.microsoft.com/office/drawing/2014/main" id="{CCB2BD86-4FD7-2061-B4BF-1A4AF05B5198}"/>
                    </a:ext>
                  </a:extLst>
                </p:cNvPr>
                <p:cNvSpPr/>
                <p:nvPr/>
              </p:nvSpPr>
              <p:spPr>
                <a:xfrm>
                  <a:off x="8279211" y="226323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25" name="Rectangle : coins arrondis 124">
                <a:extLst>
                  <a:ext uri="{FF2B5EF4-FFF2-40B4-BE49-F238E27FC236}">
                    <a16:creationId xmlns:a16="http://schemas.microsoft.com/office/drawing/2014/main" id="{DFDD47F6-82D2-76BC-C1D0-7073E5FAD49B}"/>
                  </a:ext>
                </a:extLst>
              </p:cNvPr>
              <p:cNvSpPr/>
              <p:nvPr/>
            </p:nvSpPr>
            <p:spPr>
              <a:xfrm rot="16200000">
                <a:off x="8201259" y="197596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F37C95A0-CA8E-FE9C-91AD-E40C6E9A9793}"/>
                </a:ext>
              </a:extLst>
            </p:cNvPr>
            <p:cNvGrpSpPr/>
            <p:nvPr/>
          </p:nvGrpSpPr>
          <p:grpSpPr>
            <a:xfrm>
              <a:off x="9008673" y="1754263"/>
              <a:ext cx="213947" cy="660856"/>
              <a:chOff x="9008673" y="1754263"/>
              <a:chExt cx="213947" cy="660856"/>
            </a:xfrm>
          </p:grpSpPr>
          <p:sp>
            <p:nvSpPr>
              <p:cNvPr id="114" name="Rectangle : coins arrondis 113">
                <a:extLst>
                  <a:ext uri="{FF2B5EF4-FFF2-40B4-BE49-F238E27FC236}">
                    <a16:creationId xmlns:a16="http://schemas.microsoft.com/office/drawing/2014/main" id="{D7AB6727-9629-8CD0-2E49-58BA16DE2C80}"/>
                  </a:ext>
                </a:extLst>
              </p:cNvPr>
              <p:cNvSpPr/>
              <p:nvPr/>
            </p:nvSpPr>
            <p:spPr>
              <a:xfrm rot="16200000">
                <a:off x="8787778" y="1980277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15" name="Groupe 114">
                <a:extLst>
                  <a:ext uri="{FF2B5EF4-FFF2-40B4-BE49-F238E27FC236}">
                    <a16:creationId xmlns:a16="http://schemas.microsoft.com/office/drawing/2014/main" id="{8A972C90-0845-1244-DEB3-86546FA65D53}"/>
                  </a:ext>
                </a:extLst>
              </p:cNvPr>
              <p:cNvGrpSpPr/>
              <p:nvPr/>
            </p:nvGrpSpPr>
            <p:grpSpPr>
              <a:xfrm>
                <a:off x="9048821" y="1754263"/>
                <a:ext cx="168008" cy="168008"/>
                <a:chOff x="9048821" y="1754263"/>
                <a:chExt cx="168008" cy="168008"/>
              </a:xfrm>
            </p:grpSpPr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2DCE4915-F99D-CF09-23CB-3EA683DB23E3}"/>
                    </a:ext>
                  </a:extLst>
                </p:cNvPr>
                <p:cNvSpPr/>
                <p:nvPr/>
              </p:nvSpPr>
              <p:spPr>
                <a:xfrm>
                  <a:off x="9048821" y="175426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1C549505-130A-24BE-1A94-8921189031CB}"/>
                    </a:ext>
                  </a:extLst>
                </p:cNvPr>
                <p:cNvSpPr/>
                <p:nvPr/>
              </p:nvSpPr>
              <p:spPr>
                <a:xfrm>
                  <a:off x="9088988" y="179443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16" name="Groupe 115">
                <a:extLst>
                  <a:ext uri="{FF2B5EF4-FFF2-40B4-BE49-F238E27FC236}">
                    <a16:creationId xmlns:a16="http://schemas.microsoft.com/office/drawing/2014/main" id="{3E2EC471-25C1-F270-BA49-6380A37C2158}"/>
                  </a:ext>
                </a:extLst>
              </p:cNvPr>
              <p:cNvGrpSpPr/>
              <p:nvPr/>
            </p:nvGrpSpPr>
            <p:grpSpPr>
              <a:xfrm>
                <a:off x="9046339" y="2239473"/>
                <a:ext cx="168008" cy="168008"/>
                <a:chOff x="9046339" y="2239473"/>
                <a:chExt cx="168008" cy="168008"/>
              </a:xfrm>
            </p:grpSpPr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596DB0E2-229D-AA91-119F-65C4AD5240BD}"/>
                    </a:ext>
                  </a:extLst>
                </p:cNvPr>
                <p:cNvSpPr/>
                <p:nvPr/>
              </p:nvSpPr>
              <p:spPr>
                <a:xfrm>
                  <a:off x="9046339" y="223947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EF0EBAA-ADF6-838A-2282-4D9767D502AD}"/>
                    </a:ext>
                  </a:extLst>
                </p:cNvPr>
                <p:cNvSpPr/>
                <p:nvPr/>
              </p:nvSpPr>
              <p:spPr>
                <a:xfrm>
                  <a:off x="9086506" y="227964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17" name="Rectangle : coins arrondis 116">
                <a:extLst>
                  <a:ext uri="{FF2B5EF4-FFF2-40B4-BE49-F238E27FC236}">
                    <a16:creationId xmlns:a16="http://schemas.microsoft.com/office/drawing/2014/main" id="{1A5C0F2E-9762-6420-BC55-80C547DCAA64}"/>
                  </a:ext>
                </a:extLst>
              </p:cNvPr>
              <p:cNvSpPr/>
              <p:nvPr/>
            </p:nvSpPr>
            <p:spPr>
              <a:xfrm rot="16200000">
                <a:off x="8970397" y="1972283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AE0927D-6D0B-3851-6CF2-E321774F7266}"/>
                </a:ext>
              </a:extLst>
            </p:cNvPr>
            <p:cNvSpPr/>
            <p:nvPr/>
          </p:nvSpPr>
          <p:spPr>
            <a:xfrm>
              <a:off x="8701075" y="1556128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D295A4E9-5CE0-3D5F-3E90-C34BC6AA5473}"/>
                </a:ext>
              </a:extLst>
            </p:cNvPr>
            <p:cNvSpPr/>
            <p:nvPr/>
          </p:nvSpPr>
          <p:spPr>
            <a:xfrm>
              <a:off x="8642343" y="1675615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11" name="Rectangle : coins arrondis 110">
              <a:extLst>
                <a:ext uri="{FF2B5EF4-FFF2-40B4-BE49-F238E27FC236}">
                  <a16:creationId xmlns:a16="http://schemas.microsoft.com/office/drawing/2014/main" id="{43ABC982-1F03-D654-D2B5-38A43254D8BA}"/>
                </a:ext>
              </a:extLst>
            </p:cNvPr>
            <p:cNvSpPr/>
            <p:nvPr/>
          </p:nvSpPr>
          <p:spPr>
            <a:xfrm rot="16200000">
              <a:off x="8399581" y="1954340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12" name="Rectangle : coins arrondis 111">
              <a:extLst>
                <a:ext uri="{FF2B5EF4-FFF2-40B4-BE49-F238E27FC236}">
                  <a16:creationId xmlns:a16="http://schemas.microsoft.com/office/drawing/2014/main" id="{D1DFA188-1924-8E77-417F-040D5CF160C0}"/>
                </a:ext>
              </a:extLst>
            </p:cNvPr>
            <p:cNvSpPr/>
            <p:nvPr/>
          </p:nvSpPr>
          <p:spPr>
            <a:xfrm rot="16200000">
              <a:off x="8120514" y="1964112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13" name="Rectangle : coins arrondis 112">
              <a:extLst>
                <a:ext uri="{FF2B5EF4-FFF2-40B4-BE49-F238E27FC236}">
                  <a16:creationId xmlns:a16="http://schemas.microsoft.com/office/drawing/2014/main" id="{62A49872-A2B9-FEA3-EB1D-F8263A53D360}"/>
                </a:ext>
              </a:extLst>
            </p:cNvPr>
            <p:cNvSpPr/>
            <p:nvPr/>
          </p:nvSpPr>
          <p:spPr>
            <a:xfrm rot="16200000">
              <a:off x="8542154" y="1964111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15DF95D4-C972-3839-E007-E9336CEED9A5}"/>
              </a:ext>
            </a:extLst>
          </p:cNvPr>
          <p:cNvGrpSpPr/>
          <p:nvPr/>
        </p:nvGrpSpPr>
        <p:grpSpPr>
          <a:xfrm rot="-960000">
            <a:off x="6613800" y="4114272"/>
            <a:ext cx="744107" cy="732184"/>
            <a:chOff x="8237585" y="1556128"/>
            <a:chExt cx="985035" cy="910389"/>
          </a:xfrm>
        </p:grpSpPr>
        <p:grpSp>
          <p:nvGrpSpPr>
            <p:cNvPr id="131" name="Groupe 130">
              <a:extLst>
                <a:ext uri="{FF2B5EF4-FFF2-40B4-BE49-F238E27FC236}">
                  <a16:creationId xmlns:a16="http://schemas.microsoft.com/office/drawing/2014/main" id="{BE7F02A3-22A2-0614-BBB4-1145CE51695F}"/>
                </a:ext>
              </a:extLst>
            </p:cNvPr>
            <p:cNvGrpSpPr/>
            <p:nvPr/>
          </p:nvGrpSpPr>
          <p:grpSpPr>
            <a:xfrm>
              <a:off x="8237585" y="1754263"/>
              <a:ext cx="210779" cy="660855"/>
              <a:chOff x="8237585" y="1754263"/>
              <a:chExt cx="210779" cy="660855"/>
            </a:xfrm>
          </p:grpSpPr>
          <p:grpSp>
            <p:nvGrpSpPr>
              <p:cNvPr id="146" name="Groupe 145">
                <a:extLst>
                  <a:ext uri="{FF2B5EF4-FFF2-40B4-BE49-F238E27FC236}">
                    <a16:creationId xmlns:a16="http://schemas.microsoft.com/office/drawing/2014/main" id="{3C23C342-51F4-C873-1900-E1B6E587CC99}"/>
                  </a:ext>
                </a:extLst>
              </p:cNvPr>
              <p:cNvGrpSpPr/>
              <p:nvPr/>
            </p:nvGrpSpPr>
            <p:grpSpPr>
              <a:xfrm>
                <a:off x="8245317" y="1769681"/>
                <a:ext cx="168008" cy="168008"/>
                <a:chOff x="8245317" y="1769681"/>
                <a:chExt cx="168008" cy="168008"/>
              </a:xfrm>
            </p:grpSpPr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38317662-5F0A-37B5-00DD-A1A31C96D2ED}"/>
                    </a:ext>
                  </a:extLst>
                </p:cNvPr>
                <p:cNvSpPr/>
                <p:nvPr/>
              </p:nvSpPr>
              <p:spPr>
                <a:xfrm>
                  <a:off x="8245317" y="176968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3" name="Ellipse 152">
                  <a:extLst>
                    <a:ext uri="{FF2B5EF4-FFF2-40B4-BE49-F238E27FC236}">
                      <a16:creationId xmlns:a16="http://schemas.microsoft.com/office/drawing/2014/main" id="{19BAAD39-CAA2-F855-C457-8D5C78FD937D}"/>
                    </a:ext>
                  </a:extLst>
                </p:cNvPr>
                <p:cNvSpPr/>
                <p:nvPr/>
              </p:nvSpPr>
              <p:spPr>
                <a:xfrm>
                  <a:off x="8285484" y="180984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47" name="Rectangle : coins arrondis 146">
                <a:extLst>
                  <a:ext uri="{FF2B5EF4-FFF2-40B4-BE49-F238E27FC236}">
                    <a16:creationId xmlns:a16="http://schemas.microsoft.com/office/drawing/2014/main" id="{E68AA88A-45FC-8246-E670-CF91087CCD61}"/>
                  </a:ext>
                </a:extLst>
              </p:cNvPr>
              <p:cNvSpPr/>
              <p:nvPr/>
            </p:nvSpPr>
            <p:spPr>
              <a:xfrm rot="16200000">
                <a:off x="8011572" y="198027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48" name="Groupe 147">
                <a:extLst>
                  <a:ext uri="{FF2B5EF4-FFF2-40B4-BE49-F238E27FC236}">
                    <a16:creationId xmlns:a16="http://schemas.microsoft.com/office/drawing/2014/main" id="{296E4DAC-97E1-676F-93C4-FE5E5EE8038C}"/>
                  </a:ext>
                </a:extLst>
              </p:cNvPr>
              <p:cNvGrpSpPr/>
              <p:nvPr/>
            </p:nvGrpSpPr>
            <p:grpSpPr>
              <a:xfrm>
                <a:off x="8239044" y="2223071"/>
                <a:ext cx="168008" cy="168008"/>
                <a:chOff x="8239044" y="2223071"/>
                <a:chExt cx="168008" cy="168008"/>
              </a:xfrm>
            </p:grpSpPr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57FE19B8-A634-DF6D-3E3A-E2891D696707}"/>
                    </a:ext>
                  </a:extLst>
                </p:cNvPr>
                <p:cNvSpPr/>
                <p:nvPr/>
              </p:nvSpPr>
              <p:spPr>
                <a:xfrm>
                  <a:off x="8239044" y="2223071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D3EB2DDC-E605-48EB-B3ED-66F1A89BC7E5}"/>
                    </a:ext>
                  </a:extLst>
                </p:cNvPr>
                <p:cNvSpPr/>
                <p:nvPr/>
              </p:nvSpPr>
              <p:spPr>
                <a:xfrm>
                  <a:off x="8279211" y="2263238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49" name="Rectangle : coins arrondis 148">
                <a:extLst>
                  <a:ext uri="{FF2B5EF4-FFF2-40B4-BE49-F238E27FC236}">
                    <a16:creationId xmlns:a16="http://schemas.microsoft.com/office/drawing/2014/main" id="{7B542481-076A-B617-C364-74DDE9273508}"/>
                  </a:ext>
                </a:extLst>
              </p:cNvPr>
              <p:cNvSpPr/>
              <p:nvPr/>
            </p:nvSpPr>
            <p:spPr>
              <a:xfrm rot="16200000">
                <a:off x="8201259" y="197596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F8DE34B5-5BC7-F76E-BD3A-8EC6485DF872}"/>
                </a:ext>
              </a:extLst>
            </p:cNvPr>
            <p:cNvGrpSpPr/>
            <p:nvPr/>
          </p:nvGrpSpPr>
          <p:grpSpPr>
            <a:xfrm>
              <a:off x="9008673" y="1754263"/>
              <a:ext cx="213947" cy="660856"/>
              <a:chOff x="9008673" y="1754263"/>
              <a:chExt cx="213947" cy="660856"/>
            </a:xfrm>
          </p:grpSpPr>
          <p:sp>
            <p:nvSpPr>
              <p:cNvPr id="138" name="Rectangle : coins arrondis 137">
                <a:extLst>
                  <a:ext uri="{FF2B5EF4-FFF2-40B4-BE49-F238E27FC236}">
                    <a16:creationId xmlns:a16="http://schemas.microsoft.com/office/drawing/2014/main" id="{FC40B60D-5045-5E41-2F00-240C7A6605A7}"/>
                  </a:ext>
                </a:extLst>
              </p:cNvPr>
              <p:cNvSpPr/>
              <p:nvPr/>
            </p:nvSpPr>
            <p:spPr>
              <a:xfrm rot="16200000">
                <a:off x="8787778" y="1980277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139" name="Groupe 138">
                <a:extLst>
                  <a:ext uri="{FF2B5EF4-FFF2-40B4-BE49-F238E27FC236}">
                    <a16:creationId xmlns:a16="http://schemas.microsoft.com/office/drawing/2014/main" id="{D9F145D0-DC91-DD7E-DAA4-9D5500A7AF68}"/>
                  </a:ext>
                </a:extLst>
              </p:cNvPr>
              <p:cNvGrpSpPr/>
              <p:nvPr/>
            </p:nvGrpSpPr>
            <p:grpSpPr>
              <a:xfrm>
                <a:off x="9048821" y="1754263"/>
                <a:ext cx="168008" cy="168008"/>
                <a:chOff x="9048821" y="1754263"/>
                <a:chExt cx="168008" cy="168008"/>
              </a:xfrm>
            </p:grpSpPr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8333BE70-EE42-9F9A-843C-49986261B917}"/>
                    </a:ext>
                  </a:extLst>
                </p:cNvPr>
                <p:cNvSpPr/>
                <p:nvPr/>
              </p:nvSpPr>
              <p:spPr>
                <a:xfrm>
                  <a:off x="9048821" y="175426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7F1B4291-2379-21F2-D179-D3D343CA1D48}"/>
                    </a:ext>
                  </a:extLst>
                </p:cNvPr>
                <p:cNvSpPr/>
                <p:nvPr/>
              </p:nvSpPr>
              <p:spPr>
                <a:xfrm>
                  <a:off x="9088988" y="179443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140" name="Groupe 139">
                <a:extLst>
                  <a:ext uri="{FF2B5EF4-FFF2-40B4-BE49-F238E27FC236}">
                    <a16:creationId xmlns:a16="http://schemas.microsoft.com/office/drawing/2014/main" id="{CB900415-F355-FBAB-E880-CBDA2F84980A}"/>
                  </a:ext>
                </a:extLst>
              </p:cNvPr>
              <p:cNvGrpSpPr/>
              <p:nvPr/>
            </p:nvGrpSpPr>
            <p:grpSpPr>
              <a:xfrm>
                <a:off x="9046339" y="2239473"/>
                <a:ext cx="168008" cy="168008"/>
                <a:chOff x="9046339" y="2239473"/>
                <a:chExt cx="168008" cy="168008"/>
              </a:xfrm>
            </p:grpSpPr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787E4A2A-118E-8B66-E0AC-8B5F6F6B0C72}"/>
                    </a:ext>
                  </a:extLst>
                </p:cNvPr>
                <p:cNvSpPr/>
                <p:nvPr/>
              </p:nvSpPr>
              <p:spPr>
                <a:xfrm>
                  <a:off x="9046339" y="223947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AE2EBB85-0C6B-6949-088C-C352E0F6D1EB}"/>
                    </a:ext>
                  </a:extLst>
                </p:cNvPr>
                <p:cNvSpPr/>
                <p:nvPr/>
              </p:nvSpPr>
              <p:spPr>
                <a:xfrm>
                  <a:off x="9086506" y="227964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41" name="Rectangle : coins arrondis 140">
                <a:extLst>
                  <a:ext uri="{FF2B5EF4-FFF2-40B4-BE49-F238E27FC236}">
                    <a16:creationId xmlns:a16="http://schemas.microsoft.com/office/drawing/2014/main" id="{62FF7272-6FA9-657C-7164-8574A8F95220}"/>
                  </a:ext>
                </a:extLst>
              </p:cNvPr>
              <p:cNvSpPr/>
              <p:nvPr/>
            </p:nvSpPr>
            <p:spPr>
              <a:xfrm rot="16200000">
                <a:off x="8970397" y="1972283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F9D9FE4-3F07-65BD-9DAC-9F159A4A2D28}"/>
                </a:ext>
              </a:extLst>
            </p:cNvPr>
            <p:cNvSpPr/>
            <p:nvPr/>
          </p:nvSpPr>
          <p:spPr>
            <a:xfrm>
              <a:off x="8701075" y="1556128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CACCC809-3558-BF29-33A2-D6E27BD1DE86}"/>
                </a:ext>
              </a:extLst>
            </p:cNvPr>
            <p:cNvSpPr/>
            <p:nvPr/>
          </p:nvSpPr>
          <p:spPr>
            <a:xfrm>
              <a:off x="8642343" y="1675615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5" name="Rectangle : coins arrondis 134">
              <a:extLst>
                <a:ext uri="{FF2B5EF4-FFF2-40B4-BE49-F238E27FC236}">
                  <a16:creationId xmlns:a16="http://schemas.microsoft.com/office/drawing/2014/main" id="{E766E511-246F-1B01-7EC3-CB97C52871C6}"/>
                </a:ext>
              </a:extLst>
            </p:cNvPr>
            <p:cNvSpPr/>
            <p:nvPr/>
          </p:nvSpPr>
          <p:spPr>
            <a:xfrm rot="16200000">
              <a:off x="8399581" y="1954340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6" name="Rectangle : coins arrondis 135">
              <a:extLst>
                <a:ext uri="{FF2B5EF4-FFF2-40B4-BE49-F238E27FC236}">
                  <a16:creationId xmlns:a16="http://schemas.microsoft.com/office/drawing/2014/main" id="{66824AAA-2C71-EC8E-1867-51F3774E9615}"/>
                </a:ext>
              </a:extLst>
            </p:cNvPr>
            <p:cNvSpPr/>
            <p:nvPr/>
          </p:nvSpPr>
          <p:spPr>
            <a:xfrm rot="16200000">
              <a:off x="8120514" y="1964112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37" name="Rectangle : coins arrondis 136">
              <a:extLst>
                <a:ext uri="{FF2B5EF4-FFF2-40B4-BE49-F238E27FC236}">
                  <a16:creationId xmlns:a16="http://schemas.microsoft.com/office/drawing/2014/main" id="{EF67B3E5-EF81-3ED5-9E7D-B66015B6A1D4}"/>
                </a:ext>
              </a:extLst>
            </p:cNvPr>
            <p:cNvSpPr/>
            <p:nvPr/>
          </p:nvSpPr>
          <p:spPr>
            <a:xfrm rot="16200000">
              <a:off x="8542154" y="1964111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Connecteur : en arc 199">
            <a:extLst>
              <a:ext uri="{FF2B5EF4-FFF2-40B4-BE49-F238E27FC236}">
                <a16:creationId xmlns:a16="http://schemas.microsoft.com/office/drawing/2014/main" id="{C88353F0-CB68-45A5-C4BB-197A3D589F44}"/>
              </a:ext>
            </a:extLst>
          </p:cNvPr>
          <p:cNvCxnSpPr/>
          <p:nvPr/>
        </p:nvCxnSpPr>
        <p:spPr>
          <a:xfrm flipV="1">
            <a:off x="5088060" y="1918923"/>
            <a:ext cx="3161322" cy="1996829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e 200">
            <a:extLst>
              <a:ext uri="{FF2B5EF4-FFF2-40B4-BE49-F238E27FC236}">
                <a16:creationId xmlns:a16="http://schemas.microsoft.com/office/drawing/2014/main" id="{704D1DF2-E91A-FAD9-780A-68EC4FC6D746}"/>
              </a:ext>
            </a:extLst>
          </p:cNvPr>
          <p:cNvGrpSpPr/>
          <p:nvPr/>
        </p:nvGrpSpPr>
        <p:grpSpPr>
          <a:xfrm rot="5400000">
            <a:off x="4618781" y="3550446"/>
            <a:ext cx="744107" cy="732184"/>
            <a:chOff x="4560167" y="3657907"/>
            <a:chExt cx="985035" cy="910389"/>
          </a:xfrm>
        </p:grpSpPr>
        <p:grpSp>
          <p:nvGrpSpPr>
            <p:cNvPr id="202" name="Groupe 201">
              <a:extLst>
                <a:ext uri="{FF2B5EF4-FFF2-40B4-BE49-F238E27FC236}">
                  <a16:creationId xmlns:a16="http://schemas.microsoft.com/office/drawing/2014/main" id="{0C23D997-72EC-8F75-72AD-E07171F6D8C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17" name="Groupe 216">
                <a:extLst>
                  <a:ext uri="{FF2B5EF4-FFF2-40B4-BE49-F238E27FC236}">
                    <a16:creationId xmlns:a16="http://schemas.microsoft.com/office/drawing/2014/main" id="{6139056E-B2FF-8582-9AAE-CBC164DC6A01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E7417745-69D8-D036-AB7A-78B984E9AF30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774C0FE2-7414-9EC4-6932-BE7AC784B703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8" name="Rectangle : coins arrondis 217">
                <a:extLst>
                  <a:ext uri="{FF2B5EF4-FFF2-40B4-BE49-F238E27FC236}">
                    <a16:creationId xmlns:a16="http://schemas.microsoft.com/office/drawing/2014/main" id="{5BC2AF2B-A3C5-F061-31D8-0F9DF1EAF00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9" name="Groupe 218">
                <a:extLst>
                  <a:ext uri="{FF2B5EF4-FFF2-40B4-BE49-F238E27FC236}">
                    <a16:creationId xmlns:a16="http://schemas.microsoft.com/office/drawing/2014/main" id="{16E0E133-469A-4A50-9879-29474557D183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21" name="Ellipse 220">
                  <a:extLst>
                    <a:ext uri="{FF2B5EF4-FFF2-40B4-BE49-F238E27FC236}">
                      <a16:creationId xmlns:a16="http://schemas.microsoft.com/office/drawing/2014/main" id="{EA545441-0D2B-6C2A-0E65-9F76D395B25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8A4D615D-F8D9-F3A7-35B7-FCB3B81D34E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20" name="Rectangle : coins arrondis 219">
                <a:extLst>
                  <a:ext uri="{FF2B5EF4-FFF2-40B4-BE49-F238E27FC236}">
                    <a16:creationId xmlns:a16="http://schemas.microsoft.com/office/drawing/2014/main" id="{8EC22906-37E9-1169-7B7C-B73960D63F5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03" name="Groupe 202">
              <a:extLst>
                <a:ext uri="{FF2B5EF4-FFF2-40B4-BE49-F238E27FC236}">
                  <a16:creationId xmlns:a16="http://schemas.microsoft.com/office/drawing/2014/main" id="{034AAD88-779D-7D8F-FCA7-708F58033FB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09" name="Rectangle : coins arrondis 208">
                <a:extLst>
                  <a:ext uri="{FF2B5EF4-FFF2-40B4-BE49-F238E27FC236}">
                    <a16:creationId xmlns:a16="http://schemas.microsoft.com/office/drawing/2014/main" id="{DD26E439-009F-0E28-9E09-AFC30092EF6C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0" name="Groupe 209">
                <a:extLst>
                  <a:ext uri="{FF2B5EF4-FFF2-40B4-BE49-F238E27FC236}">
                    <a16:creationId xmlns:a16="http://schemas.microsoft.com/office/drawing/2014/main" id="{853FA315-06DC-F483-3AD7-DD31685E091B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15" name="Ellipse 214">
                  <a:extLst>
                    <a:ext uri="{FF2B5EF4-FFF2-40B4-BE49-F238E27FC236}">
                      <a16:creationId xmlns:a16="http://schemas.microsoft.com/office/drawing/2014/main" id="{517B9F0A-6A5B-55DA-E6EF-299649E9070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6" name="Ellipse 215">
                  <a:extLst>
                    <a:ext uri="{FF2B5EF4-FFF2-40B4-BE49-F238E27FC236}">
                      <a16:creationId xmlns:a16="http://schemas.microsoft.com/office/drawing/2014/main" id="{FF9C3A67-2039-E2E6-5A77-0AD073987E12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11" name="Groupe 210">
                <a:extLst>
                  <a:ext uri="{FF2B5EF4-FFF2-40B4-BE49-F238E27FC236}">
                    <a16:creationId xmlns:a16="http://schemas.microsoft.com/office/drawing/2014/main" id="{E1F7BFD7-74E4-6453-CBBC-7887D1AF41CF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7A3CBC69-3631-1421-D424-CA4B52ECABD0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4" name="Ellipse 213">
                  <a:extLst>
                    <a:ext uri="{FF2B5EF4-FFF2-40B4-BE49-F238E27FC236}">
                      <a16:creationId xmlns:a16="http://schemas.microsoft.com/office/drawing/2014/main" id="{0E5F8A6F-BADB-5115-DD23-65B26D822B7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2" name="Rectangle : coins arrondis 211">
                <a:extLst>
                  <a:ext uri="{FF2B5EF4-FFF2-40B4-BE49-F238E27FC236}">
                    <a16:creationId xmlns:a16="http://schemas.microsoft.com/office/drawing/2014/main" id="{9B6F1E08-8878-A3DE-4D67-999F6EB02A90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88680FA-8F70-A63F-DE25-37473AA10E1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2DE309DC-A0AF-925F-D82B-77C7D5A83CAC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6" name="Rectangle : coins arrondis 205">
              <a:extLst>
                <a:ext uri="{FF2B5EF4-FFF2-40B4-BE49-F238E27FC236}">
                  <a16:creationId xmlns:a16="http://schemas.microsoft.com/office/drawing/2014/main" id="{2C648225-E9F3-EF13-4EAB-F18A066559E3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7" name="Rectangle : coins arrondis 206">
              <a:extLst>
                <a:ext uri="{FF2B5EF4-FFF2-40B4-BE49-F238E27FC236}">
                  <a16:creationId xmlns:a16="http://schemas.microsoft.com/office/drawing/2014/main" id="{3E000600-5188-CB95-5110-C274F235318B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8" name="Rectangle : coins arrondis 207">
              <a:extLst>
                <a:ext uri="{FF2B5EF4-FFF2-40B4-BE49-F238E27FC236}">
                  <a16:creationId xmlns:a16="http://schemas.microsoft.com/office/drawing/2014/main" id="{127DC4E7-B950-0E87-67FB-D1A44CC2F05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pic>
        <p:nvPicPr>
          <p:cNvPr id="225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60000">
            <a:off x="8276492" y="33430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07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4B917F5-D3C0-982E-F6DB-0A0795169B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DFKI </a:t>
            </a:r>
            <a:r>
              <a:rPr lang="fr-FR" dirty="0" err="1"/>
              <a:t>robotics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3E9FA5-9192-E84B-FDB9-AFA3F208F6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570412" cy="41783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Size: </a:t>
            </a:r>
            <a:r>
              <a:rPr lang="fr-FR" b="0" i="0" dirty="0">
                <a:solidFill>
                  <a:srgbClr val="000000"/>
                </a:solidFill>
                <a:effectLst/>
                <a:latin typeface="IBMPlexSans"/>
              </a:rPr>
              <a:t>393 x 188 x 200 mm³</a:t>
            </a:r>
          </a:p>
          <a:p>
            <a:pPr marL="0" indent="0">
              <a:buNone/>
            </a:pPr>
            <a:r>
              <a:rPr lang="en-US" dirty="0"/>
              <a:t>Weight: 73 kg</a:t>
            </a:r>
          </a:p>
          <a:p>
            <a:pPr marL="0" indent="0">
              <a:buNone/>
            </a:pPr>
            <a:r>
              <a:rPr lang="fr-FR" dirty="0" err="1"/>
              <a:t>Sensors</a:t>
            </a:r>
            <a:r>
              <a:rPr lang="fr-FR" dirty="0"/>
              <a:t> :</a:t>
            </a:r>
          </a:p>
          <a:p>
            <a:r>
              <a:rPr lang="fr-FR" dirty="0"/>
              <a:t>IMU - gyroscope</a:t>
            </a:r>
          </a:p>
          <a:p>
            <a:r>
              <a:rPr lang="fr-FR" dirty="0"/>
              <a:t>Camera 8 MP pi</a:t>
            </a:r>
          </a:p>
          <a:p>
            <a:r>
              <a:rPr lang="fr-FR" dirty="0"/>
              <a:t>Capteur pression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Speed : 0.5 m/s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https://robotik.dfki-bremen.de/en/research/robot-systems/auvx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F40FDE-5273-CC85-BE9B-F42C70AF09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85DEE7-4B8D-94CE-6DE7-D3F8D6D96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7" y="2533499"/>
            <a:ext cx="5343525" cy="353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Vx after an experiment">
            <a:extLst>
              <a:ext uri="{FF2B5EF4-FFF2-40B4-BE49-F238E27FC236}">
                <a16:creationId xmlns:a16="http://schemas.microsoft.com/office/drawing/2014/main" id="{9C9371FA-A0A3-3AEA-102A-23256742C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388862"/>
            <a:ext cx="29908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295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4B917F5-D3C0-982E-F6DB-0A0795169B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Propulsion vectorielle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3E9FA5-9192-E84B-FDB9-AFA3F208F6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570412" cy="4178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Déplacer</a:t>
            </a:r>
            <a:r>
              <a:rPr lang="en-US" dirty="0"/>
              <a:t>/</a:t>
            </a:r>
            <a:r>
              <a:rPr lang="en-US" dirty="0" err="1"/>
              <a:t>orienter</a:t>
            </a:r>
            <a:r>
              <a:rPr lang="en-US" dirty="0"/>
              <a:t> </a:t>
            </a:r>
            <a:r>
              <a:rPr lang="en-US" dirty="0" err="1"/>
              <a:t>mécaniquement</a:t>
            </a:r>
            <a:r>
              <a:rPr lang="en-US" dirty="0"/>
              <a:t> un </a:t>
            </a:r>
            <a:r>
              <a:rPr lang="en-US" dirty="0" err="1"/>
              <a:t>propulseur</a:t>
            </a:r>
            <a:r>
              <a:rPr lang="en-US" dirty="0"/>
              <a:t> pour changer on </a:t>
            </a:r>
            <a:r>
              <a:rPr lang="en-US" dirty="0" err="1"/>
              <a:t>vecteur</a:t>
            </a:r>
            <a:r>
              <a:rPr lang="en-US" dirty="0"/>
              <a:t> de propulsion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Analyse et </a:t>
            </a:r>
            <a:r>
              <a:rPr lang="en-US" sz="2000" dirty="0" err="1">
                <a:ea typeface="+mn-lt"/>
                <a:cs typeface="+mn-lt"/>
              </a:rPr>
              <a:t>commande</a:t>
            </a:r>
            <a:r>
              <a:rPr lang="en-US" sz="2000" dirty="0">
                <a:ea typeface="+mn-lt"/>
                <a:cs typeface="+mn-lt"/>
              </a:rPr>
              <a:t> des robots sous-</a:t>
            </a:r>
            <a:r>
              <a:rPr lang="en-US" sz="2000" dirty="0" err="1">
                <a:ea typeface="+mn-lt"/>
                <a:cs typeface="+mn-lt"/>
              </a:rPr>
              <a:t>marins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autonomes</a:t>
            </a:r>
            <a:r>
              <a:rPr lang="en-US" sz="2000" dirty="0">
                <a:ea typeface="+mn-lt"/>
                <a:cs typeface="+mn-lt"/>
              </a:rPr>
              <a:t> à propulsion </a:t>
            </a:r>
            <a:r>
              <a:rPr lang="en-US" sz="2000" dirty="0" err="1">
                <a:ea typeface="+mn-lt"/>
                <a:cs typeface="+mn-lt"/>
              </a:rPr>
              <a:t>vectorielle</a:t>
            </a:r>
            <a:r>
              <a:rPr lang="en-US" sz="2000" dirty="0">
                <a:ea typeface="+mn-lt"/>
                <a:cs typeface="+mn-lt"/>
              </a:rPr>
              <a:t> reconfigurable </a:t>
            </a:r>
            <a:r>
              <a:rPr lang="en-US" sz="2000" dirty="0" err="1">
                <a:ea typeface="+mn-lt"/>
                <a:cs typeface="+mn-lt"/>
              </a:rPr>
              <a:t>Degorre</a:t>
            </a:r>
            <a:r>
              <a:rPr lang="en-US" sz="2000" dirty="0">
                <a:ea typeface="+mn-lt"/>
                <a:cs typeface="+mn-lt"/>
              </a:rPr>
              <a:t>, Loïck -2023</a:t>
            </a:r>
            <a:endParaRPr lang="en-US" sz="20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F40FDE-5273-CC85-BE9B-F42C70AF09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4" name="Image 3" descr="Une image contenant Pièce auto, voiture&#10;&#10;Description générée automatiquement">
            <a:extLst>
              <a:ext uri="{FF2B5EF4-FFF2-40B4-BE49-F238E27FC236}">
                <a16:creationId xmlns:a16="http://schemas.microsoft.com/office/drawing/2014/main" id="{5B620E4C-46B3-204F-C993-322B8202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378" y="1633505"/>
            <a:ext cx="6096000" cy="25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45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96C514-9035-5B83-ABDD-6A4A67CB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62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9416B6-896E-2AED-C0D2-D63E848220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Coopération entre robots</a:t>
            </a:r>
          </a:p>
        </p:txBody>
      </p:sp>
    </p:spTree>
    <p:extLst>
      <p:ext uri="{BB962C8B-B14F-4D97-AF65-F5344CB8AC3E}">
        <p14:creationId xmlns:p14="http://schemas.microsoft.com/office/powerpoint/2010/main" val="284480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2060F2A-B5F7-091C-ED10-0F9E2997B3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Essaims de robots – effet Trafalgar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125E7F-ED7F-1DE7-76CE-101D66DBEE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F058F5-DC69-E06A-C401-8EC1B5582E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ea typeface="+mn-lt"/>
                <a:cs typeface="+mn-lt"/>
              </a:rPr>
              <a:t>J.E. </a:t>
            </a:r>
            <a:r>
              <a:rPr lang="fr-FR" dirty="0" err="1">
                <a:ea typeface="+mn-lt"/>
                <a:cs typeface="+mn-lt"/>
              </a:rPr>
              <a:t>Treherne</a:t>
            </a:r>
            <a:r>
              <a:rPr lang="fr-FR" dirty="0">
                <a:ea typeface="+mn-lt"/>
                <a:cs typeface="+mn-lt"/>
              </a:rPr>
              <a:t>, W.A. Foster,</a:t>
            </a:r>
            <a:endParaRPr lang="fr-FR" dirty="0">
              <a:cs typeface="Calibri"/>
            </a:endParaRPr>
          </a:p>
          <a:p>
            <a:r>
              <a:rPr lang="fr-FR" dirty="0">
                <a:ea typeface="+mn-lt"/>
                <a:cs typeface="+mn-lt"/>
              </a:rPr>
              <a:t>Group transmission of </a:t>
            </a:r>
            <a:r>
              <a:rPr lang="fr-FR" dirty="0" err="1">
                <a:ea typeface="+mn-lt"/>
                <a:cs typeface="+mn-lt"/>
              </a:rPr>
              <a:t>predator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avoidance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behaviour</a:t>
            </a:r>
            <a:r>
              <a:rPr lang="fr-FR" dirty="0">
                <a:ea typeface="+mn-lt"/>
                <a:cs typeface="+mn-lt"/>
              </a:rPr>
              <a:t> in a marine </a:t>
            </a:r>
            <a:r>
              <a:rPr lang="fr-FR" dirty="0" err="1">
                <a:ea typeface="+mn-lt"/>
                <a:cs typeface="+mn-lt"/>
              </a:rPr>
              <a:t>insect</a:t>
            </a:r>
            <a:r>
              <a:rPr lang="fr-FR" dirty="0">
                <a:ea typeface="+mn-lt"/>
                <a:cs typeface="+mn-lt"/>
              </a:rPr>
              <a:t>: The </a:t>
            </a:r>
            <a:r>
              <a:rPr lang="fr-FR" dirty="0" err="1">
                <a:ea typeface="+mn-lt"/>
                <a:cs typeface="+mn-lt"/>
              </a:rPr>
              <a:t>trafalgar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effect</a:t>
            </a:r>
            <a:r>
              <a:rPr lang="fr-FR" dirty="0">
                <a:ea typeface="+mn-lt"/>
                <a:cs typeface="+mn-lt"/>
              </a:rPr>
              <a:t>,</a:t>
            </a:r>
            <a:endParaRPr lang="fr-FR" dirty="0"/>
          </a:p>
          <a:p>
            <a:r>
              <a:rPr lang="fr-FR" dirty="0">
                <a:ea typeface="+mn-lt"/>
                <a:cs typeface="+mn-lt"/>
              </a:rPr>
              <a:t>Animal </a:t>
            </a:r>
            <a:r>
              <a:rPr lang="fr-FR" dirty="0" err="1">
                <a:ea typeface="+mn-lt"/>
                <a:cs typeface="+mn-lt"/>
              </a:rPr>
              <a:t>Behaviour</a:t>
            </a:r>
            <a:r>
              <a:rPr lang="fr-FR" dirty="0">
                <a:ea typeface="+mn-lt"/>
                <a:cs typeface="+mn-lt"/>
              </a:rPr>
              <a:t>,</a:t>
            </a:r>
            <a:endParaRPr lang="fr-FR" dirty="0"/>
          </a:p>
          <a:p>
            <a:r>
              <a:rPr lang="fr-FR" dirty="0">
                <a:ea typeface="+mn-lt"/>
                <a:cs typeface="+mn-lt"/>
              </a:rPr>
              <a:t>Volume 29, Issue 3,</a:t>
            </a:r>
            <a:endParaRPr lang="fr-FR" dirty="0"/>
          </a:p>
          <a:p>
            <a:r>
              <a:rPr lang="fr-FR" dirty="0">
                <a:ea typeface="+mn-lt"/>
                <a:cs typeface="+mn-lt"/>
              </a:rPr>
              <a:t>1981,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E53983-5FB7-8EE7-9A85-61B29341F3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6" name="Image 5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48AD66AB-644A-05E7-1943-01ED5A7F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51" t="41783" r="10693" b="34709"/>
          <a:stretch/>
        </p:blipFill>
        <p:spPr>
          <a:xfrm>
            <a:off x="538776" y="2750443"/>
            <a:ext cx="3721617" cy="677638"/>
          </a:xfrm>
          <a:prstGeom prst="rect">
            <a:avLst/>
          </a:prstGeom>
        </p:spPr>
      </p:pic>
      <p:pic>
        <p:nvPicPr>
          <p:cNvPr id="8" name="Image 7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73C22FB2-3F9C-3BBB-E014-99F61788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1" t="70597" r="61157" b="17986"/>
          <a:stretch/>
        </p:blipFill>
        <p:spPr>
          <a:xfrm>
            <a:off x="513085" y="3810624"/>
            <a:ext cx="3761440" cy="7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11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2060F2A-B5F7-091C-ED10-0F9E2997B3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10684772" cy="6075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Essaims de robots - Mécanismes d'un banc de poisson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E53983-5FB7-8EE7-9A85-61B29341F3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9" name="Image 8" descr="Une image contenant texte, capture d’écran, Logiciel multimédia, logiciel&#10;&#10;Description générée automatiquement">
            <a:extLst>
              <a:ext uri="{FF2B5EF4-FFF2-40B4-BE49-F238E27FC236}">
                <a16:creationId xmlns:a16="http://schemas.microsoft.com/office/drawing/2014/main" id="{8A8480AA-05D2-B559-BEF3-40D1848CA8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54" t="6303" r="24764" b="9034"/>
          <a:stretch/>
        </p:blipFill>
        <p:spPr>
          <a:xfrm>
            <a:off x="862642" y="1819110"/>
            <a:ext cx="3910643" cy="3735881"/>
          </a:xfrm>
          <a:prstGeom prst="rect">
            <a:avLst/>
          </a:prstGeom>
        </p:spPr>
      </p:pic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5B5C987-E9A2-CCB2-CFA6-BDDE86E441F0}"/>
              </a:ext>
            </a:extLst>
          </p:cNvPr>
          <p:cNvSpPr txBox="1">
            <a:spLocks/>
          </p:cNvSpPr>
          <p:nvPr/>
        </p:nvSpPr>
        <p:spPr>
          <a:xfrm>
            <a:off x="5436083" y="835228"/>
            <a:ext cx="5779029" cy="5195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a typeface="Calibri"/>
                <a:cs typeface="Calibri"/>
              </a:rPr>
              <a:t>Contributions du papier :</a:t>
            </a:r>
            <a:endParaRPr lang="fr-FR" sz="14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Simulation du poisson seul puis multiplication du nombre de poisson qui font leurs propres choix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Règle de la répulsion à courte distance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Règle de l'alignement à moyenne distance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Règle de l'attraction à longue distance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 err="1">
                <a:ea typeface="+mn-lt"/>
                <a:cs typeface="+mn-lt"/>
              </a:rPr>
              <a:t>Ichiro</a:t>
            </a:r>
            <a:r>
              <a:rPr lang="fr-FR" sz="1400" dirty="0">
                <a:ea typeface="+mn-lt"/>
                <a:cs typeface="+mn-lt"/>
              </a:rPr>
              <a:t> AOKI, A Simulation </a:t>
            </a:r>
            <a:r>
              <a:rPr lang="fr-FR" sz="1400" dirty="0" err="1">
                <a:ea typeface="+mn-lt"/>
                <a:cs typeface="+mn-lt"/>
              </a:rPr>
              <a:t>Study</a:t>
            </a:r>
            <a:r>
              <a:rPr lang="fr-FR" sz="1400" dirty="0">
                <a:ea typeface="+mn-lt"/>
                <a:cs typeface="+mn-lt"/>
              </a:rPr>
              <a:t> on the </a:t>
            </a:r>
            <a:r>
              <a:rPr lang="fr-FR" sz="1400" dirty="0" err="1">
                <a:ea typeface="+mn-lt"/>
                <a:cs typeface="+mn-lt"/>
              </a:rPr>
              <a:t>Schooling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Mechanism</a:t>
            </a:r>
            <a:r>
              <a:rPr lang="fr-FR" sz="1400" dirty="0">
                <a:ea typeface="+mn-lt"/>
                <a:cs typeface="+mn-lt"/>
              </a:rPr>
              <a:t> in Fish, NIPPON SUISAN GAKKAISHI, 1982, Volume 48, Issue 8, Pages 1081-1088</a:t>
            </a:r>
            <a:endParaRPr lang="fr-FR" sz="1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151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2060F2A-B5F7-091C-ED10-0F9E2997B3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10684772" cy="6075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Essaims de robots - Mécanismes d'un banc de poisson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E53983-5FB7-8EE7-9A85-61B29341F3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9" name="Image 8" descr="Une image contenant texte, capture d’écran, Logiciel multimédia, logiciel&#10;&#10;Description générée automatiquement">
            <a:extLst>
              <a:ext uri="{FF2B5EF4-FFF2-40B4-BE49-F238E27FC236}">
                <a16:creationId xmlns:a16="http://schemas.microsoft.com/office/drawing/2014/main" id="{8A8480AA-05D2-B559-BEF3-40D1848CA8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54" t="6303" r="24764" b="9034"/>
          <a:stretch/>
        </p:blipFill>
        <p:spPr>
          <a:xfrm>
            <a:off x="862642" y="1819110"/>
            <a:ext cx="3910643" cy="3735881"/>
          </a:xfrm>
          <a:prstGeom prst="rect">
            <a:avLst/>
          </a:prstGeom>
        </p:spPr>
      </p:pic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5B5C987-E9A2-CCB2-CFA6-BDDE86E441F0}"/>
              </a:ext>
            </a:extLst>
          </p:cNvPr>
          <p:cNvSpPr txBox="1">
            <a:spLocks/>
          </p:cNvSpPr>
          <p:nvPr/>
        </p:nvSpPr>
        <p:spPr>
          <a:xfrm>
            <a:off x="5436083" y="835228"/>
            <a:ext cx="5779029" cy="5195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a typeface="Calibri"/>
                <a:cs typeface="Calibri"/>
              </a:rPr>
              <a:t>Contributions du papier :</a:t>
            </a:r>
            <a:endParaRPr lang="fr-FR" sz="14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Mêmes règles que </a:t>
            </a:r>
            <a:r>
              <a:rPr lang="fr-FR" sz="1400" dirty="0" err="1">
                <a:ea typeface="Calibri"/>
                <a:cs typeface="Calibri"/>
              </a:rPr>
              <a:t>précédement</a:t>
            </a:r>
            <a:r>
              <a:rPr lang="fr-FR" sz="1400" dirty="0">
                <a:ea typeface="Calibri"/>
                <a:cs typeface="Calibri"/>
              </a:rPr>
              <a:t>,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Beaucoup plus cité : 14000 fois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Aspects informatiques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+mn-lt"/>
              <a:cs typeface="+mn-lt"/>
            </a:endParaRPr>
          </a:p>
          <a:p>
            <a:r>
              <a:rPr lang="fr-FR" sz="1400" dirty="0">
                <a:ea typeface="+mn-lt"/>
                <a:cs typeface="+mn-lt"/>
              </a:rPr>
              <a:t>Reynolds, C. W. (1987, August). </a:t>
            </a:r>
            <a:r>
              <a:rPr lang="fr-FR" sz="1400" err="1">
                <a:ea typeface="+mn-lt"/>
                <a:cs typeface="+mn-lt"/>
              </a:rPr>
              <a:t>Flocks</a:t>
            </a:r>
            <a:r>
              <a:rPr lang="fr-FR" sz="1400" dirty="0">
                <a:ea typeface="+mn-lt"/>
                <a:cs typeface="+mn-lt"/>
              </a:rPr>
              <a:t>, </a:t>
            </a:r>
            <a:r>
              <a:rPr lang="fr-FR" sz="1400" err="1">
                <a:ea typeface="+mn-lt"/>
                <a:cs typeface="+mn-lt"/>
              </a:rPr>
              <a:t>herds</a:t>
            </a:r>
            <a:r>
              <a:rPr lang="fr-FR" sz="1400" dirty="0">
                <a:ea typeface="+mn-lt"/>
                <a:cs typeface="+mn-lt"/>
              </a:rPr>
              <a:t> and </a:t>
            </a:r>
            <a:r>
              <a:rPr lang="fr-FR" sz="1400" err="1">
                <a:ea typeface="+mn-lt"/>
                <a:cs typeface="+mn-lt"/>
              </a:rPr>
              <a:t>schools</a:t>
            </a:r>
            <a:r>
              <a:rPr lang="fr-FR" sz="1400" dirty="0">
                <a:ea typeface="+mn-lt"/>
                <a:cs typeface="+mn-lt"/>
              </a:rPr>
              <a:t>: A </a:t>
            </a:r>
            <a:r>
              <a:rPr lang="fr-FR" sz="1400" err="1">
                <a:ea typeface="+mn-lt"/>
                <a:cs typeface="+mn-lt"/>
              </a:rPr>
              <a:t>distributed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err="1">
                <a:ea typeface="+mn-lt"/>
                <a:cs typeface="+mn-lt"/>
              </a:rPr>
              <a:t>behavioral</a:t>
            </a:r>
            <a:r>
              <a:rPr lang="fr-FR" sz="1400" dirty="0">
                <a:ea typeface="+mn-lt"/>
                <a:cs typeface="+mn-lt"/>
              </a:rPr>
              <a:t> model. In </a:t>
            </a:r>
            <a:r>
              <a:rPr lang="fr-FR" sz="1400" err="1">
                <a:ea typeface="+mn-lt"/>
                <a:cs typeface="+mn-lt"/>
              </a:rPr>
              <a:t>Proceedings</a:t>
            </a:r>
            <a:r>
              <a:rPr lang="fr-FR" sz="1400" dirty="0">
                <a:ea typeface="+mn-lt"/>
                <a:cs typeface="+mn-lt"/>
              </a:rPr>
              <a:t> of the 14th </a:t>
            </a:r>
            <a:r>
              <a:rPr lang="fr-FR" sz="1400" err="1">
                <a:ea typeface="+mn-lt"/>
                <a:cs typeface="+mn-lt"/>
              </a:rPr>
              <a:t>annual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err="1">
                <a:ea typeface="+mn-lt"/>
                <a:cs typeface="+mn-lt"/>
              </a:rPr>
              <a:t>conference</a:t>
            </a:r>
            <a:r>
              <a:rPr lang="fr-FR" sz="1400" dirty="0">
                <a:ea typeface="+mn-lt"/>
                <a:cs typeface="+mn-lt"/>
              </a:rPr>
              <a:t> on Computer </a:t>
            </a:r>
            <a:r>
              <a:rPr lang="fr-FR" sz="1400" err="1">
                <a:ea typeface="+mn-lt"/>
                <a:cs typeface="+mn-lt"/>
              </a:rPr>
              <a:t>graphics</a:t>
            </a:r>
            <a:r>
              <a:rPr lang="fr-FR" sz="1400" dirty="0">
                <a:ea typeface="+mn-lt"/>
                <a:cs typeface="+mn-lt"/>
              </a:rPr>
              <a:t> and interactive techniques (pp. 25-34).</a:t>
            </a:r>
            <a:endParaRPr lang="fr-FR" dirty="0">
              <a:ea typeface="+mn-lt"/>
              <a:cs typeface="+mn-lt"/>
            </a:endParaRPr>
          </a:p>
          <a:p>
            <a:endParaRPr lang="fr-FR" sz="1400" dirty="0">
              <a:cs typeface="Calibri"/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038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2060F2A-B5F7-091C-ED10-0F9E2997B3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10684772" cy="6075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Essaims de robots - Mécanismes d'un banc de poisson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E53983-5FB7-8EE7-9A85-61B29341F3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5B5C987-E9A2-CCB2-CFA6-BDDE86E441F0}"/>
              </a:ext>
            </a:extLst>
          </p:cNvPr>
          <p:cNvSpPr txBox="1">
            <a:spLocks/>
          </p:cNvSpPr>
          <p:nvPr/>
        </p:nvSpPr>
        <p:spPr>
          <a:xfrm>
            <a:off x="5436083" y="835228"/>
            <a:ext cx="5779029" cy="5195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a typeface="Calibri"/>
                <a:cs typeface="Calibri"/>
              </a:rPr>
              <a:t>Contributions du papier :</a:t>
            </a:r>
            <a:endParaRPr lang="fr-FR" sz="14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Simulation du poisson seul puis multiplication du nombre de poisson qui font leurs propres choix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Règle de la répulsion à courte distance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Règle de l'alignement à moyenne distance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Règle de l'attraction à longue distance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 err="1">
                <a:ea typeface="+mn-lt"/>
                <a:cs typeface="+mn-lt"/>
              </a:rPr>
              <a:t>Ichiro</a:t>
            </a:r>
            <a:r>
              <a:rPr lang="fr-FR" sz="1400" dirty="0">
                <a:ea typeface="+mn-lt"/>
                <a:cs typeface="+mn-lt"/>
              </a:rPr>
              <a:t> AOKI, A Simulation </a:t>
            </a:r>
            <a:r>
              <a:rPr lang="fr-FR" sz="1400" dirty="0" err="1">
                <a:ea typeface="+mn-lt"/>
                <a:cs typeface="+mn-lt"/>
              </a:rPr>
              <a:t>Study</a:t>
            </a:r>
            <a:r>
              <a:rPr lang="fr-FR" sz="1400" dirty="0">
                <a:ea typeface="+mn-lt"/>
                <a:cs typeface="+mn-lt"/>
              </a:rPr>
              <a:t> on the </a:t>
            </a:r>
            <a:r>
              <a:rPr lang="fr-FR" sz="1400" dirty="0" err="1">
                <a:ea typeface="+mn-lt"/>
                <a:cs typeface="+mn-lt"/>
              </a:rPr>
              <a:t>Schooling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Mechanism</a:t>
            </a:r>
            <a:r>
              <a:rPr lang="fr-FR" sz="1400" dirty="0">
                <a:ea typeface="+mn-lt"/>
                <a:cs typeface="+mn-lt"/>
              </a:rPr>
              <a:t> in Fish, NIPPON SUISAN GAKKAISHI, 1982, Volume 48, Issue 8, Pages 1081-1088</a:t>
            </a:r>
            <a:endParaRPr lang="fr-FR" sz="1400" dirty="0">
              <a:ea typeface="Calibri"/>
              <a:cs typeface="Calibri"/>
            </a:endParaRPr>
          </a:p>
        </p:txBody>
      </p:sp>
      <p:pic>
        <p:nvPicPr>
          <p:cNvPr id="3" name="Image 2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6DF7A01E-FF5A-1D88-7C92-E7A9EC00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32" t="3681" r="4265" b="1643"/>
          <a:stretch/>
        </p:blipFill>
        <p:spPr>
          <a:xfrm>
            <a:off x="388189" y="1172068"/>
            <a:ext cx="4664346" cy="45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24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2060F2A-B5F7-091C-ED10-0F9E2997B3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10684772" cy="6075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Essaims de robots - Mécanismes d'un banc de poisson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E53983-5FB7-8EE7-9A85-61B29341F3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5B5C987-E9A2-CCB2-CFA6-BDDE86E441F0}"/>
              </a:ext>
            </a:extLst>
          </p:cNvPr>
          <p:cNvSpPr txBox="1">
            <a:spLocks/>
          </p:cNvSpPr>
          <p:nvPr/>
        </p:nvSpPr>
        <p:spPr>
          <a:xfrm>
            <a:off x="5436083" y="835228"/>
            <a:ext cx="5779029" cy="5195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a typeface="Calibri"/>
                <a:cs typeface="Calibri"/>
              </a:rPr>
              <a:t>Contributions du papier :</a:t>
            </a:r>
            <a:endParaRPr lang="fr-FR" sz="14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Simulation du poisson seul puis multiplication du nombre de poisson qui font leurs propres choix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Règle de la répulsion à courte distance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Règle de l'alignement à moyenne distance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Règle de l'attraction à longue distance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rgbClr val="131313"/>
                </a:solidFill>
                <a:latin typeface="Roboto"/>
                <a:ea typeface="Roboto"/>
                <a:cs typeface="Roboto"/>
              </a:rPr>
              <a:t>Couzin</a:t>
            </a:r>
            <a:r>
              <a:rPr lang="fr-FR" sz="1100" dirty="0">
                <a:solidFill>
                  <a:srgbClr val="131313"/>
                </a:solidFill>
                <a:latin typeface="Roboto"/>
                <a:ea typeface="Roboto"/>
                <a:cs typeface="Roboto"/>
              </a:rPr>
              <a:t>, I. D., Krause, J., James, R., </a:t>
            </a:r>
            <a:r>
              <a:rPr lang="fr-FR" sz="1100" dirty="0" err="1">
                <a:solidFill>
                  <a:srgbClr val="131313"/>
                </a:solidFill>
                <a:latin typeface="Roboto"/>
                <a:ea typeface="Roboto"/>
                <a:cs typeface="Roboto"/>
              </a:rPr>
              <a:t>Ruxton</a:t>
            </a:r>
            <a:r>
              <a:rPr lang="fr-FR" sz="1100" dirty="0">
                <a:solidFill>
                  <a:srgbClr val="131313"/>
                </a:solidFill>
                <a:latin typeface="Roboto"/>
                <a:ea typeface="Roboto"/>
                <a:cs typeface="Roboto"/>
              </a:rPr>
              <a:t>, G. D., &amp; Franks, N. R. (2002). Collective memory and spatial </a:t>
            </a:r>
            <a:r>
              <a:rPr lang="fr-FR" sz="1100" dirty="0" err="1">
                <a:solidFill>
                  <a:srgbClr val="131313"/>
                </a:solidFill>
                <a:latin typeface="Roboto"/>
                <a:ea typeface="Roboto"/>
                <a:cs typeface="Roboto"/>
              </a:rPr>
              <a:t>sorting</a:t>
            </a:r>
            <a:r>
              <a:rPr lang="fr-FR" sz="1100" dirty="0">
                <a:solidFill>
                  <a:srgbClr val="131313"/>
                </a:solidFill>
                <a:latin typeface="Roboto"/>
                <a:ea typeface="Roboto"/>
                <a:cs typeface="Roboto"/>
              </a:rPr>
              <a:t> in animal groups. Journal of </a:t>
            </a:r>
            <a:r>
              <a:rPr lang="fr-FR" sz="1100" dirty="0" err="1">
                <a:solidFill>
                  <a:srgbClr val="131313"/>
                </a:solidFill>
                <a:latin typeface="Roboto"/>
                <a:ea typeface="Roboto"/>
                <a:cs typeface="Roboto"/>
              </a:rPr>
              <a:t>theoretical</a:t>
            </a:r>
            <a:r>
              <a:rPr lang="fr-FR" sz="1100" dirty="0">
                <a:solidFill>
                  <a:srgbClr val="131313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100" dirty="0" err="1">
                <a:solidFill>
                  <a:srgbClr val="131313"/>
                </a:solidFill>
                <a:latin typeface="Roboto"/>
                <a:ea typeface="Roboto"/>
                <a:cs typeface="Roboto"/>
              </a:rPr>
              <a:t>biology</a:t>
            </a:r>
            <a:r>
              <a:rPr lang="fr-FR" sz="1100" dirty="0">
                <a:solidFill>
                  <a:srgbClr val="131313"/>
                </a:solidFill>
                <a:latin typeface="Roboto"/>
                <a:ea typeface="Roboto"/>
                <a:cs typeface="Roboto"/>
              </a:rPr>
              <a:t>, 218(1), 1-11.</a:t>
            </a:r>
            <a:endParaRPr lang="fr-FR" sz="1400" dirty="0">
              <a:ea typeface="Calibri"/>
              <a:cs typeface="Calibri"/>
            </a:endParaRPr>
          </a:p>
        </p:txBody>
      </p:sp>
      <p:pic>
        <p:nvPicPr>
          <p:cNvPr id="3" name="Image 2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6DF7A01E-FF5A-1D88-7C92-E7A9EC00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32" t="3681" r="4265" b="1643"/>
          <a:stretch/>
        </p:blipFill>
        <p:spPr>
          <a:xfrm>
            <a:off x="388189" y="1172068"/>
            <a:ext cx="4664346" cy="4523204"/>
          </a:xfrm>
          <a:prstGeom prst="rect">
            <a:avLst/>
          </a:prstGeom>
        </p:spPr>
      </p:pic>
      <p:pic>
        <p:nvPicPr>
          <p:cNvPr id="4" name="Image 3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A704CF08-28DB-225F-7186-164912CC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99" t="28571" r="68123" b="38866"/>
          <a:stretch/>
        </p:blipFill>
        <p:spPr>
          <a:xfrm>
            <a:off x="3378680" y="1408982"/>
            <a:ext cx="2059160" cy="1715594"/>
          </a:xfrm>
          <a:prstGeom prst="rect">
            <a:avLst/>
          </a:prstGeom>
        </p:spPr>
      </p:pic>
      <p:pic>
        <p:nvPicPr>
          <p:cNvPr id="7" name="Image 6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813755B5-5AC2-D0DB-A999-EAA88928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49" t="32353" r="85124" b="49894"/>
          <a:stretch/>
        </p:blipFill>
        <p:spPr>
          <a:xfrm>
            <a:off x="388190" y="1107056"/>
            <a:ext cx="1137172" cy="1217480"/>
          </a:xfrm>
          <a:prstGeom prst="rect">
            <a:avLst/>
          </a:prstGeom>
        </p:spPr>
      </p:pic>
      <p:pic>
        <p:nvPicPr>
          <p:cNvPr id="8" name="Image 7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F8E4ACB7-735D-37B8-6076-C946A9B1BD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07" t="25157" r="79103" b="51992"/>
          <a:stretch/>
        </p:blipFill>
        <p:spPr>
          <a:xfrm>
            <a:off x="0" y="4603274"/>
            <a:ext cx="2303104" cy="1567124"/>
          </a:xfrm>
          <a:prstGeom prst="rect">
            <a:avLst/>
          </a:prstGeom>
        </p:spPr>
      </p:pic>
      <p:pic>
        <p:nvPicPr>
          <p:cNvPr id="10" name="Image 9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59C2F031-F710-FE37-2127-63E123AED3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81" t="25037" r="87071" b="42227"/>
          <a:stretch/>
        </p:blipFill>
        <p:spPr>
          <a:xfrm>
            <a:off x="1768415" y="692625"/>
            <a:ext cx="1432366" cy="2245076"/>
          </a:xfrm>
          <a:prstGeom prst="rect">
            <a:avLst/>
          </a:prstGeom>
        </p:spPr>
      </p:pic>
      <p:sp>
        <p:nvSpPr>
          <p:cNvPr id="11" name="ZoneTexte 2">
            <a:extLst>
              <a:ext uri="{FF2B5EF4-FFF2-40B4-BE49-F238E27FC236}">
                <a16:creationId xmlns:a16="http://schemas.microsoft.com/office/drawing/2014/main" id="{248AC59A-48E9-6508-CFD0-32BC7191A224}"/>
              </a:ext>
            </a:extLst>
          </p:cNvPr>
          <p:cNvSpPr txBox="1"/>
          <p:nvPr/>
        </p:nvSpPr>
        <p:spPr>
          <a:xfrm>
            <a:off x="7359267" y="4182737"/>
            <a:ext cx="274320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>
                <a:cs typeface="Segoe UI"/>
                <a:hlinkClick r:id="rId7"/>
              </a:rPr>
              <a:t>Simulation bancs de poisson</a:t>
            </a:r>
            <a:endParaRPr lang="fr-FR" sz="280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6737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2060F2A-B5F7-091C-ED10-0F9E2997B3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10684772" cy="6075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Essaims de robots - 6 plus proches voisins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E53983-5FB7-8EE7-9A85-61B29341F3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5B5C987-E9A2-CCB2-CFA6-BDDE86E441F0}"/>
              </a:ext>
            </a:extLst>
          </p:cNvPr>
          <p:cNvSpPr txBox="1">
            <a:spLocks/>
          </p:cNvSpPr>
          <p:nvPr/>
        </p:nvSpPr>
        <p:spPr>
          <a:xfrm>
            <a:off x="5436083" y="835228"/>
            <a:ext cx="5779029" cy="5195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a typeface="Calibri"/>
                <a:cs typeface="Calibri"/>
              </a:rPr>
              <a:t>Contributions du papier :</a:t>
            </a:r>
            <a:endParaRPr lang="fr-FR" sz="14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Vol d'étourneaux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Impact des 6 plus proches voisins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 err="1">
                <a:ea typeface="+mn-lt"/>
                <a:cs typeface="+mn-lt"/>
              </a:rPr>
              <a:t>Ballerini</a:t>
            </a:r>
            <a:r>
              <a:rPr lang="fr-FR" sz="1400" dirty="0">
                <a:ea typeface="+mn-lt"/>
                <a:cs typeface="+mn-lt"/>
              </a:rPr>
              <a:t>, M., </a:t>
            </a:r>
            <a:r>
              <a:rPr lang="fr-FR" sz="1400" dirty="0" err="1">
                <a:ea typeface="+mn-lt"/>
                <a:cs typeface="+mn-lt"/>
              </a:rPr>
              <a:t>Cabibbo</a:t>
            </a:r>
            <a:r>
              <a:rPr lang="fr-FR" sz="1400" dirty="0">
                <a:ea typeface="+mn-lt"/>
                <a:cs typeface="+mn-lt"/>
              </a:rPr>
              <a:t>, N., Candelier, R., Cavagna, A., </a:t>
            </a:r>
            <a:r>
              <a:rPr lang="fr-FR" sz="1400" dirty="0" err="1">
                <a:ea typeface="+mn-lt"/>
                <a:cs typeface="+mn-lt"/>
              </a:rPr>
              <a:t>Cisbani</a:t>
            </a:r>
            <a:r>
              <a:rPr lang="fr-FR" sz="1400" dirty="0">
                <a:ea typeface="+mn-lt"/>
                <a:cs typeface="+mn-lt"/>
              </a:rPr>
              <a:t>, E., </a:t>
            </a:r>
            <a:r>
              <a:rPr lang="fr-FR" sz="1400" dirty="0" err="1">
                <a:ea typeface="+mn-lt"/>
                <a:cs typeface="+mn-lt"/>
              </a:rPr>
              <a:t>Giardina</a:t>
            </a:r>
            <a:r>
              <a:rPr lang="fr-FR" sz="1400" dirty="0">
                <a:ea typeface="+mn-lt"/>
                <a:cs typeface="+mn-lt"/>
              </a:rPr>
              <a:t>, I., ... &amp; </a:t>
            </a:r>
            <a:r>
              <a:rPr lang="fr-FR" sz="1400" dirty="0" err="1">
                <a:ea typeface="+mn-lt"/>
                <a:cs typeface="+mn-lt"/>
              </a:rPr>
              <a:t>Zdravkovic</a:t>
            </a:r>
            <a:r>
              <a:rPr lang="fr-FR" sz="1400" dirty="0">
                <a:ea typeface="+mn-lt"/>
                <a:cs typeface="+mn-lt"/>
              </a:rPr>
              <a:t>, V. (2008). Interaction </a:t>
            </a:r>
            <a:r>
              <a:rPr lang="fr-FR" sz="1400" dirty="0" err="1">
                <a:ea typeface="+mn-lt"/>
                <a:cs typeface="+mn-lt"/>
              </a:rPr>
              <a:t>ruling</a:t>
            </a:r>
            <a:r>
              <a:rPr lang="fr-FR" sz="1400" dirty="0">
                <a:ea typeface="+mn-lt"/>
                <a:cs typeface="+mn-lt"/>
              </a:rPr>
              <a:t> animal collective </a:t>
            </a:r>
            <a:r>
              <a:rPr lang="fr-FR" sz="1400" dirty="0" err="1">
                <a:ea typeface="+mn-lt"/>
                <a:cs typeface="+mn-lt"/>
              </a:rPr>
              <a:t>behavior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depends</a:t>
            </a:r>
            <a:r>
              <a:rPr lang="fr-FR" sz="1400" dirty="0">
                <a:ea typeface="+mn-lt"/>
                <a:cs typeface="+mn-lt"/>
              </a:rPr>
              <a:t> on </a:t>
            </a:r>
            <a:r>
              <a:rPr lang="fr-FR" sz="1400" dirty="0" err="1">
                <a:ea typeface="+mn-lt"/>
                <a:cs typeface="+mn-lt"/>
              </a:rPr>
              <a:t>topological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rather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than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metric</a:t>
            </a:r>
            <a:r>
              <a:rPr lang="fr-FR" sz="1400" dirty="0">
                <a:ea typeface="+mn-lt"/>
                <a:cs typeface="+mn-lt"/>
              </a:rPr>
              <a:t> distance: Evidence </a:t>
            </a:r>
            <a:r>
              <a:rPr lang="fr-FR" sz="1400" dirty="0" err="1">
                <a:ea typeface="+mn-lt"/>
                <a:cs typeface="+mn-lt"/>
              </a:rPr>
              <a:t>from</a:t>
            </a:r>
            <a:r>
              <a:rPr lang="fr-FR" sz="1400" dirty="0">
                <a:ea typeface="+mn-lt"/>
                <a:cs typeface="+mn-lt"/>
              </a:rPr>
              <a:t> a </a:t>
            </a:r>
            <a:r>
              <a:rPr lang="fr-FR" sz="1400" dirty="0" err="1">
                <a:ea typeface="+mn-lt"/>
                <a:cs typeface="+mn-lt"/>
              </a:rPr>
              <a:t>field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study</a:t>
            </a:r>
            <a:r>
              <a:rPr lang="fr-FR" sz="1400" dirty="0">
                <a:ea typeface="+mn-lt"/>
                <a:cs typeface="+mn-lt"/>
              </a:rPr>
              <a:t>. </a:t>
            </a:r>
            <a:r>
              <a:rPr lang="fr-FR" sz="1400" dirty="0" err="1">
                <a:ea typeface="+mn-lt"/>
                <a:cs typeface="+mn-lt"/>
              </a:rPr>
              <a:t>Proceedings</a:t>
            </a:r>
            <a:r>
              <a:rPr lang="fr-FR" sz="1400" dirty="0">
                <a:ea typeface="+mn-lt"/>
                <a:cs typeface="+mn-lt"/>
              </a:rPr>
              <a:t> of the national </a:t>
            </a:r>
            <a:r>
              <a:rPr lang="fr-FR" sz="1400" dirty="0" err="1">
                <a:ea typeface="+mn-lt"/>
                <a:cs typeface="+mn-lt"/>
              </a:rPr>
              <a:t>academy</a:t>
            </a:r>
            <a:r>
              <a:rPr lang="fr-FR" sz="1400" dirty="0">
                <a:ea typeface="+mn-lt"/>
                <a:cs typeface="+mn-lt"/>
              </a:rPr>
              <a:t> of sciences, 105(4), 1232-1237.</a:t>
            </a:r>
            <a:endParaRPr lang="fr-FR" sz="1400" dirty="0">
              <a:ea typeface="Calibri"/>
              <a:cs typeface="Calibri"/>
            </a:endParaRPr>
          </a:p>
        </p:txBody>
      </p:sp>
      <p:pic>
        <p:nvPicPr>
          <p:cNvPr id="4" name="Image 3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6F2358DE-816F-AB05-DBD7-FA2CFCE4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13" t="34538" r="57304" b="46121"/>
          <a:stretch/>
        </p:blipFill>
        <p:spPr>
          <a:xfrm>
            <a:off x="251831" y="1211856"/>
            <a:ext cx="4871019" cy="1500820"/>
          </a:xfrm>
          <a:prstGeom prst="rect">
            <a:avLst/>
          </a:prstGeom>
        </p:spPr>
      </p:pic>
      <p:pic>
        <p:nvPicPr>
          <p:cNvPr id="6" name="Image 5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EB149551-A649-F726-8F97-03015242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0" t="19679" r="53614" b="39625"/>
          <a:stretch/>
        </p:blipFill>
        <p:spPr>
          <a:xfrm>
            <a:off x="851473" y="3892625"/>
            <a:ext cx="3481847" cy="1781067"/>
          </a:xfrm>
          <a:prstGeom prst="rect">
            <a:avLst/>
          </a:prstGeom>
        </p:spPr>
      </p:pic>
      <p:pic>
        <p:nvPicPr>
          <p:cNvPr id="7" name="Image 6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E91639E7-BC49-AFD0-2F84-F13A7201B2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92" t="21422" r="58028" b="41421"/>
          <a:stretch/>
        </p:blipFill>
        <p:spPr>
          <a:xfrm>
            <a:off x="5857827" y="3896567"/>
            <a:ext cx="2747269" cy="174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601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2060F2A-B5F7-091C-ED10-0F9E2997B3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10684772" cy="6075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Essaims de robots - 6 plus proches voisins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E53983-5FB7-8EE7-9A85-61B29341F3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5B5C987-E9A2-CCB2-CFA6-BDDE86E441F0}"/>
              </a:ext>
            </a:extLst>
          </p:cNvPr>
          <p:cNvSpPr txBox="1">
            <a:spLocks/>
          </p:cNvSpPr>
          <p:nvPr/>
        </p:nvSpPr>
        <p:spPr>
          <a:xfrm>
            <a:off x="5436083" y="835228"/>
            <a:ext cx="5779029" cy="5195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ea typeface="Calibri"/>
                <a:cs typeface="Calibri"/>
              </a:rPr>
              <a:t>Contributions du papier :</a:t>
            </a:r>
            <a:endParaRPr lang="fr-FR" sz="14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Vol d'étourneaux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 dirty="0">
                <a:ea typeface="Calibri"/>
                <a:cs typeface="Calibri"/>
              </a:rPr>
              <a:t>Impact des 6 plus proches voisins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400">
                <a:ea typeface="Calibri"/>
                <a:cs typeface="Calibri"/>
              </a:rPr>
              <a:t>Indépendant de la densité du groupe !</a:t>
            </a: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14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 err="1">
                <a:ea typeface="+mn-lt"/>
                <a:cs typeface="+mn-lt"/>
              </a:rPr>
              <a:t>Ballerini</a:t>
            </a:r>
            <a:r>
              <a:rPr lang="fr-FR" sz="1400" dirty="0">
                <a:ea typeface="+mn-lt"/>
                <a:cs typeface="+mn-lt"/>
              </a:rPr>
              <a:t>, M., </a:t>
            </a:r>
            <a:r>
              <a:rPr lang="fr-FR" sz="1400" dirty="0" err="1">
                <a:ea typeface="+mn-lt"/>
                <a:cs typeface="+mn-lt"/>
              </a:rPr>
              <a:t>Cabibbo</a:t>
            </a:r>
            <a:r>
              <a:rPr lang="fr-FR" sz="1400" dirty="0">
                <a:ea typeface="+mn-lt"/>
                <a:cs typeface="+mn-lt"/>
              </a:rPr>
              <a:t>, N., Candelier, R., Cavagna, A., </a:t>
            </a:r>
            <a:r>
              <a:rPr lang="fr-FR" sz="1400" dirty="0" err="1">
                <a:ea typeface="+mn-lt"/>
                <a:cs typeface="+mn-lt"/>
              </a:rPr>
              <a:t>Cisbani</a:t>
            </a:r>
            <a:r>
              <a:rPr lang="fr-FR" sz="1400" dirty="0">
                <a:ea typeface="+mn-lt"/>
                <a:cs typeface="+mn-lt"/>
              </a:rPr>
              <a:t>, E., </a:t>
            </a:r>
            <a:r>
              <a:rPr lang="fr-FR" sz="1400" dirty="0" err="1">
                <a:ea typeface="+mn-lt"/>
                <a:cs typeface="+mn-lt"/>
              </a:rPr>
              <a:t>Giardina</a:t>
            </a:r>
            <a:r>
              <a:rPr lang="fr-FR" sz="1400" dirty="0">
                <a:ea typeface="+mn-lt"/>
                <a:cs typeface="+mn-lt"/>
              </a:rPr>
              <a:t>, I., ... &amp; </a:t>
            </a:r>
            <a:r>
              <a:rPr lang="fr-FR" sz="1400" dirty="0" err="1">
                <a:ea typeface="+mn-lt"/>
                <a:cs typeface="+mn-lt"/>
              </a:rPr>
              <a:t>Zdravkovic</a:t>
            </a:r>
            <a:r>
              <a:rPr lang="fr-FR" sz="1400" dirty="0">
                <a:ea typeface="+mn-lt"/>
                <a:cs typeface="+mn-lt"/>
              </a:rPr>
              <a:t>, V. (2008). Interaction </a:t>
            </a:r>
            <a:r>
              <a:rPr lang="fr-FR" sz="1400" dirty="0" err="1">
                <a:ea typeface="+mn-lt"/>
                <a:cs typeface="+mn-lt"/>
              </a:rPr>
              <a:t>ruling</a:t>
            </a:r>
            <a:r>
              <a:rPr lang="fr-FR" sz="1400" dirty="0">
                <a:ea typeface="+mn-lt"/>
                <a:cs typeface="+mn-lt"/>
              </a:rPr>
              <a:t> animal collective </a:t>
            </a:r>
            <a:r>
              <a:rPr lang="fr-FR" sz="1400" dirty="0" err="1">
                <a:ea typeface="+mn-lt"/>
                <a:cs typeface="+mn-lt"/>
              </a:rPr>
              <a:t>behavior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depends</a:t>
            </a:r>
            <a:r>
              <a:rPr lang="fr-FR" sz="1400" dirty="0">
                <a:ea typeface="+mn-lt"/>
                <a:cs typeface="+mn-lt"/>
              </a:rPr>
              <a:t> on </a:t>
            </a:r>
            <a:r>
              <a:rPr lang="fr-FR" sz="1400" dirty="0" err="1">
                <a:ea typeface="+mn-lt"/>
                <a:cs typeface="+mn-lt"/>
              </a:rPr>
              <a:t>topological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rather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than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metric</a:t>
            </a:r>
            <a:r>
              <a:rPr lang="fr-FR" sz="1400" dirty="0">
                <a:ea typeface="+mn-lt"/>
                <a:cs typeface="+mn-lt"/>
              </a:rPr>
              <a:t> distance: Evidence </a:t>
            </a:r>
            <a:r>
              <a:rPr lang="fr-FR" sz="1400" dirty="0" err="1">
                <a:ea typeface="+mn-lt"/>
                <a:cs typeface="+mn-lt"/>
              </a:rPr>
              <a:t>from</a:t>
            </a:r>
            <a:r>
              <a:rPr lang="fr-FR" sz="1400" dirty="0">
                <a:ea typeface="+mn-lt"/>
                <a:cs typeface="+mn-lt"/>
              </a:rPr>
              <a:t> a </a:t>
            </a:r>
            <a:r>
              <a:rPr lang="fr-FR" sz="1400" dirty="0" err="1">
                <a:ea typeface="+mn-lt"/>
                <a:cs typeface="+mn-lt"/>
              </a:rPr>
              <a:t>field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study</a:t>
            </a:r>
            <a:r>
              <a:rPr lang="fr-FR" sz="1400" dirty="0">
                <a:ea typeface="+mn-lt"/>
                <a:cs typeface="+mn-lt"/>
              </a:rPr>
              <a:t>. </a:t>
            </a:r>
            <a:r>
              <a:rPr lang="fr-FR" sz="1400" dirty="0" err="1">
                <a:ea typeface="+mn-lt"/>
                <a:cs typeface="+mn-lt"/>
              </a:rPr>
              <a:t>Proceedings</a:t>
            </a:r>
            <a:r>
              <a:rPr lang="fr-FR" sz="1400" dirty="0">
                <a:ea typeface="+mn-lt"/>
                <a:cs typeface="+mn-lt"/>
              </a:rPr>
              <a:t> of the national </a:t>
            </a:r>
            <a:r>
              <a:rPr lang="fr-FR" sz="1400" dirty="0" err="1">
                <a:ea typeface="+mn-lt"/>
                <a:cs typeface="+mn-lt"/>
              </a:rPr>
              <a:t>academy</a:t>
            </a:r>
            <a:r>
              <a:rPr lang="fr-FR" sz="1400" dirty="0">
                <a:ea typeface="+mn-lt"/>
                <a:cs typeface="+mn-lt"/>
              </a:rPr>
              <a:t> of sciences, 105(4), 1232-1237.</a:t>
            </a:r>
            <a:endParaRPr lang="fr-FR" sz="1400" dirty="0">
              <a:ea typeface="Calibri"/>
              <a:cs typeface="Calibri"/>
            </a:endParaRPr>
          </a:p>
        </p:txBody>
      </p:sp>
      <p:pic>
        <p:nvPicPr>
          <p:cNvPr id="8" name="Image 7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A69B66EF-0C24-E958-9A3D-C863C63AB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6" t="19679" r="55358" b="35341"/>
          <a:stretch/>
        </p:blipFill>
        <p:spPr>
          <a:xfrm>
            <a:off x="756837" y="1019059"/>
            <a:ext cx="3923957" cy="2414537"/>
          </a:xfrm>
          <a:prstGeom prst="rect">
            <a:avLst/>
          </a:prstGeom>
        </p:spPr>
      </p:pic>
      <p:pic>
        <p:nvPicPr>
          <p:cNvPr id="10" name="Image 9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7ACC1D38-D6C6-4CA8-95BF-C1828C61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90" t="17602" r="55451" b="34538"/>
          <a:stretch/>
        </p:blipFill>
        <p:spPr>
          <a:xfrm>
            <a:off x="969731" y="3511540"/>
            <a:ext cx="3718031" cy="2511026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44052062-77EB-C08C-B804-9114E886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9" t="22295" r="56250" b="37215"/>
          <a:stretch/>
        </p:blipFill>
        <p:spPr>
          <a:xfrm>
            <a:off x="5558951" y="3255001"/>
            <a:ext cx="4842809" cy="27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5D7BBC0D-6221-B72F-4F27-715CA6FA8828}"/>
              </a:ext>
            </a:extLst>
          </p:cNvPr>
          <p:cNvSpPr/>
          <p:nvPr/>
        </p:nvSpPr>
        <p:spPr>
          <a:xfrm>
            <a:off x="2173481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Connecteur : en arc 199">
            <a:extLst>
              <a:ext uri="{FF2B5EF4-FFF2-40B4-BE49-F238E27FC236}">
                <a16:creationId xmlns:a16="http://schemas.microsoft.com/office/drawing/2014/main" id="{C88353F0-CB68-45A5-C4BB-197A3D589F44}"/>
              </a:ext>
            </a:extLst>
          </p:cNvPr>
          <p:cNvCxnSpPr/>
          <p:nvPr/>
        </p:nvCxnSpPr>
        <p:spPr>
          <a:xfrm flipV="1">
            <a:off x="5586653" y="2737367"/>
            <a:ext cx="3161322" cy="1996829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e 200">
            <a:extLst>
              <a:ext uri="{FF2B5EF4-FFF2-40B4-BE49-F238E27FC236}">
                <a16:creationId xmlns:a16="http://schemas.microsoft.com/office/drawing/2014/main" id="{704D1DF2-E91A-FAD9-780A-68EC4FC6D746}"/>
              </a:ext>
            </a:extLst>
          </p:cNvPr>
          <p:cNvGrpSpPr/>
          <p:nvPr/>
        </p:nvGrpSpPr>
        <p:grpSpPr>
          <a:xfrm rot="5400000">
            <a:off x="5117374" y="4368890"/>
            <a:ext cx="744107" cy="732184"/>
            <a:chOff x="4560167" y="3657907"/>
            <a:chExt cx="985035" cy="910389"/>
          </a:xfrm>
        </p:grpSpPr>
        <p:grpSp>
          <p:nvGrpSpPr>
            <p:cNvPr id="202" name="Groupe 201">
              <a:extLst>
                <a:ext uri="{FF2B5EF4-FFF2-40B4-BE49-F238E27FC236}">
                  <a16:creationId xmlns:a16="http://schemas.microsoft.com/office/drawing/2014/main" id="{0C23D997-72EC-8F75-72AD-E07171F6D8C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17" name="Groupe 216">
                <a:extLst>
                  <a:ext uri="{FF2B5EF4-FFF2-40B4-BE49-F238E27FC236}">
                    <a16:creationId xmlns:a16="http://schemas.microsoft.com/office/drawing/2014/main" id="{6139056E-B2FF-8582-9AAE-CBC164DC6A01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E7417745-69D8-D036-AB7A-78B984E9AF30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774C0FE2-7414-9EC4-6932-BE7AC784B703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8" name="Rectangle : coins arrondis 217">
                <a:extLst>
                  <a:ext uri="{FF2B5EF4-FFF2-40B4-BE49-F238E27FC236}">
                    <a16:creationId xmlns:a16="http://schemas.microsoft.com/office/drawing/2014/main" id="{5BC2AF2B-A3C5-F061-31D8-0F9DF1EAF00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9" name="Groupe 218">
                <a:extLst>
                  <a:ext uri="{FF2B5EF4-FFF2-40B4-BE49-F238E27FC236}">
                    <a16:creationId xmlns:a16="http://schemas.microsoft.com/office/drawing/2014/main" id="{16E0E133-469A-4A50-9879-29474557D183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21" name="Ellipse 220">
                  <a:extLst>
                    <a:ext uri="{FF2B5EF4-FFF2-40B4-BE49-F238E27FC236}">
                      <a16:creationId xmlns:a16="http://schemas.microsoft.com/office/drawing/2014/main" id="{EA545441-0D2B-6C2A-0E65-9F76D395B25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8A4D615D-F8D9-F3A7-35B7-FCB3B81D34E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20" name="Rectangle : coins arrondis 219">
                <a:extLst>
                  <a:ext uri="{FF2B5EF4-FFF2-40B4-BE49-F238E27FC236}">
                    <a16:creationId xmlns:a16="http://schemas.microsoft.com/office/drawing/2014/main" id="{8EC22906-37E9-1169-7B7C-B73960D63F5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03" name="Groupe 202">
              <a:extLst>
                <a:ext uri="{FF2B5EF4-FFF2-40B4-BE49-F238E27FC236}">
                  <a16:creationId xmlns:a16="http://schemas.microsoft.com/office/drawing/2014/main" id="{034AAD88-779D-7D8F-FCA7-708F58033FB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09" name="Rectangle : coins arrondis 208">
                <a:extLst>
                  <a:ext uri="{FF2B5EF4-FFF2-40B4-BE49-F238E27FC236}">
                    <a16:creationId xmlns:a16="http://schemas.microsoft.com/office/drawing/2014/main" id="{DD26E439-009F-0E28-9E09-AFC30092EF6C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0" name="Groupe 209">
                <a:extLst>
                  <a:ext uri="{FF2B5EF4-FFF2-40B4-BE49-F238E27FC236}">
                    <a16:creationId xmlns:a16="http://schemas.microsoft.com/office/drawing/2014/main" id="{853FA315-06DC-F483-3AD7-DD31685E091B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15" name="Ellipse 214">
                  <a:extLst>
                    <a:ext uri="{FF2B5EF4-FFF2-40B4-BE49-F238E27FC236}">
                      <a16:creationId xmlns:a16="http://schemas.microsoft.com/office/drawing/2014/main" id="{517B9F0A-6A5B-55DA-E6EF-299649E9070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6" name="Ellipse 215">
                  <a:extLst>
                    <a:ext uri="{FF2B5EF4-FFF2-40B4-BE49-F238E27FC236}">
                      <a16:creationId xmlns:a16="http://schemas.microsoft.com/office/drawing/2014/main" id="{FF9C3A67-2039-E2E6-5A77-0AD073987E12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11" name="Groupe 210">
                <a:extLst>
                  <a:ext uri="{FF2B5EF4-FFF2-40B4-BE49-F238E27FC236}">
                    <a16:creationId xmlns:a16="http://schemas.microsoft.com/office/drawing/2014/main" id="{E1F7BFD7-74E4-6453-CBBC-7887D1AF41CF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7A3CBC69-3631-1421-D424-CA4B52ECABD0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4" name="Ellipse 213">
                  <a:extLst>
                    <a:ext uri="{FF2B5EF4-FFF2-40B4-BE49-F238E27FC236}">
                      <a16:creationId xmlns:a16="http://schemas.microsoft.com/office/drawing/2014/main" id="{0E5F8A6F-BADB-5115-DD23-65B26D822B7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2" name="Rectangle : coins arrondis 211">
                <a:extLst>
                  <a:ext uri="{FF2B5EF4-FFF2-40B4-BE49-F238E27FC236}">
                    <a16:creationId xmlns:a16="http://schemas.microsoft.com/office/drawing/2014/main" id="{9B6F1E08-8878-A3DE-4D67-999F6EB02A90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88680FA-8F70-A63F-DE25-37473AA10E1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2DE309DC-A0AF-925F-D82B-77C7D5A83CAC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6" name="Rectangle : coins arrondis 205">
              <a:extLst>
                <a:ext uri="{FF2B5EF4-FFF2-40B4-BE49-F238E27FC236}">
                  <a16:creationId xmlns:a16="http://schemas.microsoft.com/office/drawing/2014/main" id="{2C648225-E9F3-EF13-4EAB-F18A066559E3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7" name="Rectangle : coins arrondis 206">
              <a:extLst>
                <a:ext uri="{FF2B5EF4-FFF2-40B4-BE49-F238E27FC236}">
                  <a16:creationId xmlns:a16="http://schemas.microsoft.com/office/drawing/2014/main" id="{3E000600-5188-CB95-5110-C274F235318B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8" name="Rectangle : coins arrondis 207">
              <a:extLst>
                <a:ext uri="{FF2B5EF4-FFF2-40B4-BE49-F238E27FC236}">
                  <a16:creationId xmlns:a16="http://schemas.microsoft.com/office/drawing/2014/main" id="{127DC4E7-B950-0E87-67FB-D1A44CC2F05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3DDAEEB2-3246-CA31-7889-7F047D1DFEEF}"/>
              </a:ext>
            </a:extLst>
          </p:cNvPr>
          <p:cNvSpPr/>
          <p:nvPr/>
        </p:nvSpPr>
        <p:spPr>
          <a:xfrm>
            <a:off x="7944360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4F464B4-F648-1B69-FBAC-29120E537C14}"/>
              </a:ext>
            </a:extLst>
          </p:cNvPr>
          <p:cNvCxnSpPr/>
          <p:nvPr/>
        </p:nvCxnSpPr>
        <p:spPr>
          <a:xfrm flipV="1">
            <a:off x="3373873" y="2774244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A552144-78A5-4D64-6069-6D7EF1093923}"/>
              </a:ext>
            </a:extLst>
          </p:cNvPr>
          <p:cNvCxnSpPr>
            <a:cxnSpLocks/>
          </p:cNvCxnSpPr>
          <p:nvPr/>
        </p:nvCxnSpPr>
        <p:spPr>
          <a:xfrm flipV="1">
            <a:off x="3373873" y="5107281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53516-CD21-8E7B-2F0F-21A0B80E4082}"/>
              </a:ext>
            </a:extLst>
          </p:cNvPr>
          <p:cNvSpPr/>
          <p:nvPr/>
        </p:nvSpPr>
        <p:spPr>
          <a:xfrm>
            <a:off x="3396074" y="2831629"/>
            <a:ext cx="5757333" cy="224837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5400000">
            <a:off x="5735214" y="2449834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pic>
        <p:nvPicPr>
          <p:cNvPr id="36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60000">
            <a:off x="8793900" y="3502956"/>
            <a:ext cx="914400" cy="914400"/>
          </a:xfrm>
          <a:prstGeom prst="rect">
            <a:avLst/>
          </a:prstGeom>
        </p:spPr>
      </p:pic>
      <p:pic>
        <p:nvPicPr>
          <p:cNvPr id="37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3780000">
            <a:off x="2622641" y="3493549"/>
            <a:ext cx="914400" cy="914400"/>
          </a:xfrm>
          <a:prstGeom prst="rect">
            <a:avLst/>
          </a:prstGeom>
        </p:spPr>
      </p:pic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5400000">
            <a:off x="1627225" y="1029262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cxnSp>
        <p:nvCxnSpPr>
          <p:cNvPr id="161" name="Connecteur : en arc 160">
            <a:extLst>
              <a:ext uri="{FF2B5EF4-FFF2-40B4-BE49-F238E27FC236}">
                <a16:creationId xmlns:a16="http://schemas.microsoft.com/office/drawing/2014/main" id="{520F8C47-2D91-2587-E9C0-FB76BB19CD79}"/>
              </a:ext>
            </a:extLst>
          </p:cNvPr>
          <p:cNvCxnSpPr/>
          <p:nvPr/>
        </p:nvCxnSpPr>
        <p:spPr>
          <a:xfrm>
            <a:off x="2849097" y="1403976"/>
            <a:ext cx="2737990" cy="120168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126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4A4175E-1BA7-C414-5C1C-5606F8F799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1523206" cy="433074"/>
          </a:xfrm>
        </p:spPr>
        <p:txBody>
          <a:bodyPr/>
          <a:lstStyle/>
          <a:p>
            <a:r>
              <a:rPr lang="fr-FR" dirty="0"/>
              <a:t>Exemples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5EB3B297-6C4B-7C97-E6DF-80C7EF3CA057}"/>
              </a:ext>
            </a:extLst>
          </p:cNvPr>
          <p:cNvGraphicFramePr>
            <a:graphicFrameLocks noGrp="1"/>
          </p:cNvGraphicFramePr>
          <p:nvPr>
            <p:ph sz="quarter" idx="12"/>
          </p:nvPr>
        </p:nvGraphicFramePr>
        <p:xfrm>
          <a:off x="2820516" y="685488"/>
          <a:ext cx="8226856" cy="5164136"/>
        </p:xfrm>
        <a:graphic>
          <a:graphicData uri="http://schemas.openxmlformats.org/drawingml/2006/table">
            <a:tbl>
              <a:tblPr/>
              <a:tblGrid>
                <a:gridCol w="1028357">
                  <a:extLst>
                    <a:ext uri="{9D8B030D-6E8A-4147-A177-3AD203B41FA5}">
                      <a16:colId xmlns:a16="http://schemas.microsoft.com/office/drawing/2014/main" val="733714505"/>
                    </a:ext>
                  </a:extLst>
                </a:gridCol>
                <a:gridCol w="1028357">
                  <a:extLst>
                    <a:ext uri="{9D8B030D-6E8A-4147-A177-3AD203B41FA5}">
                      <a16:colId xmlns:a16="http://schemas.microsoft.com/office/drawing/2014/main" val="1706124037"/>
                    </a:ext>
                  </a:extLst>
                </a:gridCol>
                <a:gridCol w="1028357">
                  <a:extLst>
                    <a:ext uri="{9D8B030D-6E8A-4147-A177-3AD203B41FA5}">
                      <a16:colId xmlns:a16="http://schemas.microsoft.com/office/drawing/2014/main" val="3688268877"/>
                    </a:ext>
                  </a:extLst>
                </a:gridCol>
                <a:gridCol w="1028357">
                  <a:extLst>
                    <a:ext uri="{9D8B030D-6E8A-4147-A177-3AD203B41FA5}">
                      <a16:colId xmlns:a16="http://schemas.microsoft.com/office/drawing/2014/main" val="1814315686"/>
                    </a:ext>
                  </a:extLst>
                </a:gridCol>
                <a:gridCol w="1028357">
                  <a:extLst>
                    <a:ext uri="{9D8B030D-6E8A-4147-A177-3AD203B41FA5}">
                      <a16:colId xmlns:a16="http://schemas.microsoft.com/office/drawing/2014/main" val="287398004"/>
                    </a:ext>
                  </a:extLst>
                </a:gridCol>
                <a:gridCol w="1028357">
                  <a:extLst>
                    <a:ext uri="{9D8B030D-6E8A-4147-A177-3AD203B41FA5}">
                      <a16:colId xmlns:a16="http://schemas.microsoft.com/office/drawing/2014/main" val="4076095215"/>
                    </a:ext>
                  </a:extLst>
                </a:gridCol>
                <a:gridCol w="1028357">
                  <a:extLst>
                    <a:ext uri="{9D8B030D-6E8A-4147-A177-3AD203B41FA5}">
                      <a16:colId xmlns:a16="http://schemas.microsoft.com/office/drawing/2014/main" val="3221229794"/>
                    </a:ext>
                  </a:extLst>
                </a:gridCol>
                <a:gridCol w="1028357">
                  <a:extLst>
                    <a:ext uri="{9D8B030D-6E8A-4147-A177-3AD203B41FA5}">
                      <a16:colId xmlns:a16="http://schemas.microsoft.com/office/drawing/2014/main" val="1012791351"/>
                    </a:ext>
                  </a:extLst>
                </a:gridCol>
              </a:tblGrid>
              <a:tr h="394397">
                <a:tc>
                  <a:txBody>
                    <a:bodyPr/>
                    <a:lstStyle/>
                    <a:p>
                      <a:pPr algn="l" fontAlgn="t"/>
                      <a:r>
                        <a:rPr lang="fr-FR" sz="900" b="1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</a:p>
                  </a:txBody>
                  <a:tcPr marL="24650" marR="24650" marT="12325" marB="12325">
                    <a:lnL>
                      <a:noFill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</a:rPr>
                        <a:t>Size (mm) (diam.) or (</a:t>
                      </a:r>
                      <a:r>
                        <a:rPr lang="en-US" sz="900" b="1" i="1">
                          <a:solidFill>
                            <a:srgbClr val="000000"/>
                          </a:solidFill>
                          <a:effectLst/>
                        </a:rPr>
                        <a:t>l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</a:rPr>
                        <a:t> × </a:t>
                      </a:r>
                      <a:r>
                        <a:rPr lang="en-US" sz="900" b="1" i="1">
                          <a:solidFill>
                            <a:srgbClr val="000000"/>
                          </a:solidFill>
                          <a:effectLst/>
                        </a:rPr>
                        <a:t>w</a:t>
                      </a: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24650" marR="24650" marT="12325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1">
                          <a:solidFill>
                            <a:srgbClr val="000000"/>
                          </a:solidFill>
                          <a:effectLst/>
                        </a:rPr>
                        <a:t>Actuators</a:t>
                      </a:r>
                    </a:p>
                  </a:txBody>
                  <a:tcPr marL="24650" marR="24650" marT="12325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1">
                          <a:solidFill>
                            <a:srgbClr val="000000"/>
                          </a:solidFill>
                          <a:effectLst/>
                        </a:rPr>
                        <a:t>Computing capabilities</a:t>
                      </a:r>
                    </a:p>
                  </a:txBody>
                  <a:tcPr marL="24650" marR="24650" marT="12325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1">
                          <a:solidFill>
                            <a:srgbClr val="000000"/>
                          </a:solidFill>
                          <a:effectLst/>
                        </a:rPr>
                        <a:t>Sensors</a:t>
                      </a:r>
                    </a:p>
                  </a:txBody>
                  <a:tcPr marL="24650" marR="24650" marT="12325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1" dirty="0">
                          <a:solidFill>
                            <a:srgbClr val="000000"/>
                          </a:solidFill>
                          <a:effectLst/>
                        </a:rPr>
                        <a:t>Communications</a:t>
                      </a:r>
                    </a:p>
                  </a:txBody>
                  <a:tcPr marL="24650" marR="24650" marT="12325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1">
                          <a:solidFill>
                            <a:srgbClr val="000000"/>
                          </a:solidFill>
                          <a:effectLst/>
                        </a:rPr>
                        <a:t>Relative positioning system</a:t>
                      </a:r>
                    </a:p>
                  </a:txBody>
                  <a:tcPr marL="24650" marR="24650" marT="12325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1">
                          <a:solidFill>
                            <a:srgbClr val="000000"/>
                          </a:solidFill>
                          <a:effectLst/>
                        </a:rPr>
                        <a:t>Development</a:t>
                      </a:r>
                    </a:p>
                  </a:txBody>
                  <a:tcPr marL="24650" marR="24650" marT="12325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34742"/>
                  </a:ext>
                </a:extLst>
              </a:tr>
              <a:tr h="412884">
                <a:tc>
                  <a:txBody>
                    <a:bodyPr/>
                    <a:lstStyle/>
                    <a:p>
                      <a:pPr algn="l" fontAlgn="t"/>
                      <a:r>
                        <a:rPr lang="fr-FR" sz="900" b="0" dirty="0" err="1">
                          <a:effectLst/>
                        </a:rPr>
                        <a:t>Khepera</a:t>
                      </a:r>
                      <a:endParaRPr lang="fr-FR" sz="900" b="0" dirty="0">
                        <a:effectLst/>
                      </a:endParaRP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55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Wheeled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(differential drive)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Motorola MC68331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8 IR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RS232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Wired link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—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Research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Commercial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129129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fontAlgn="t"/>
                      <a:r>
                        <a:rPr lang="fr-FR" sz="900" b="0">
                          <a:effectLst/>
                        </a:rPr>
                        <a:t>Khepera III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120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Wheeled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(differential drive)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PXA-255 (400 MHz) Linux and dsPICs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pt-BR" sz="900" b="0">
                          <a:effectLst/>
                        </a:rPr>
                        <a:t>11 IR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pt-BR" sz="900" b="0">
                          <a:effectLst/>
                        </a:rPr>
                        <a:t>5 ultra sound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WIFI and bluetooth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Expansion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(IR based)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Research Commercial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129221"/>
                  </a:ext>
                </a:extLst>
              </a:tr>
              <a:tr h="634733">
                <a:tc>
                  <a:txBody>
                    <a:bodyPr/>
                    <a:lstStyle/>
                    <a:p>
                      <a:pPr algn="l" fontAlgn="t"/>
                      <a:r>
                        <a:rPr lang="fr-FR" sz="900" b="0">
                          <a:effectLst/>
                        </a:rPr>
                        <a:t>e-puck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75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Wheeled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(differential drive)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dsPIC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11 infrared (IR)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Contact ring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Colour camera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Bluetooth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Expansion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(IR based)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b="0">
                          <a:effectLst/>
                        </a:rPr>
                        <a:t>Open source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b="0">
                          <a:effectLst/>
                        </a:rPr>
                        <a:t>Commercial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b="0">
                          <a:effectLst/>
                        </a:rPr>
                        <a:t>Research and Edu.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166774"/>
                  </a:ext>
                </a:extLst>
              </a:tr>
              <a:tr h="486834">
                <a:tc>
                  <a:txBody>
                    <a:bodyPr/>
                    <a:lstStyle/>
                    <a:p>
                      <a:pPr algn="l" fontAlgn="t"/>
                      <a:r>
                        <a:rPr lang="fr-FR" sz="900" b="0">
                          <a:effectLst/>
                        </a:rPr>
                        <a:t>Alice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20 × 20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Wheeled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(differential drive)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 dirty="0" err="1">
                          <a:effectLst/>
                        </a:rPr>
                        <a:t>Microchip</a:t>
                      </a:r>
                      <a:r>
                        <a:rPr lang="fr-FR" sz="900" b="0" dirty="0">
                          <a:effectLst/>
                        </a:rPr>
                        <a:t> PIC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b="0">
                          <a:effectLst/>
                        </a:rPr>
                        <a:t>IR proximity and light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b="0">
                          <a:effectLst/>
                        </a:rPr>
                        <a:t>Linear camera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Radio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(115 kbit/s)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—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Research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Non commercial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688971"/>
                  </a:ext>
                </a:extLst>
              </a:tr>
              <a:tr h="486834">
                <a:tc>
                  <a:txBody>
                    <a:bodyPr/>
                    <a:lstStyle/>
                    <a:p>
                      <a:pPr algn="l" fontAlgn="t"/>
                      <a:r>
                        <a:rPr lang="fr-FR" sz="900" b="0">
                          <a:effectLst/>
                        </a:rPr>
                        <a:t>Jasmine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23 × 23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Wheeled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(differential drive)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2 ATMega microcontrollers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8 IR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IR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Integrated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(IR based)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Open source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Research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502874"/>
                  </a:ext>
                </a:extLst>
              </a:tr>
              <a:tr h="412884"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I-Swarm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robot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3 × 3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Micro legged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 </a:t>
                      </a:r>
                      <a:r>
                        <a:rPr lang="fr-FR" sz="900" b="0" baseline="30000">
                          <a:effectLst/>
                        </a:rPr>
                        <a:t>a</a:t>
                      </a:r>
                      <a:endParaRPr lang="fr-FR" sz="900" b="0">
                        <a:effectLst/>
                      </a:endParaRP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 </a:t>
                      </a:r>
                      <a:r>
                        <a:rPr lang="fr-FR" sz="900" b="0" baseline="30000">
                          <a:effectLst/>
                        </a:rPr>
                        <a:t>a</a:t>
                      </a:r>
                      <a:endParaRPr lang="fr-FR" sz="900" b="0">
                        <a:effectLst/>
                      </a:endParaRP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 </a:t>
                      </a:r>
                      <a:r>
                        <a:rPr lang="fr-FR" sz="900" b="0" baseline="30000">
                          <a:effectLst/>
                        </a:rPr>
                        <a:t>a</a:t>
                      </a:r>
                      <a:endParaRPr lang="fr-FR" sz="900" b="0">
                        <a:effectLst/>
                      </a:endParaRP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—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Research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Non commercial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683413"/>
                  </a:ext>
                </a:extLst>
              </a:tr>
              <a:tr h="708682">
                <a:tc>
                  <a:txBody>
                    <a:bodyPr/>
                    <a:lstStyle/>
                    <a:p>
                      <a:pPr algn="l" fontAlgn="t"/>
                      <a:r>
                        <a:rPr lang="fr-FR" sz="900" b="0">
                          <a:effectLst/>
                        </a:rPr>
                        <a:t>S-Bot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120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b="0">
                          <a:effectLst/>
                        </a:rPr>
                        <a:t>Wheeled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b="0">
                          <a:effectLst/>
                        </a:rPr>
                        <a:t>(differential drive)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b="0">
                          <a:effectLst/>
                        </a:rPr>
                        <a:t>2 Grippers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XSclae (400 Mhz) Linux PICs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15 Proximity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OmniCamera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Microphone, Temp.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WIFI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Camera based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Research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Non commercial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589690"/>
                  </a:ext>
                </a:extLst>
              </a:tr>
              <a:tr h="486834">
                <a:tc>
                  <a:txBody>
                    <a:bodyPr/>
                    <a:lstStyle/>
                    <a:p>
                      <a:pPr algn="l" fontAlgn="t"/>
                      <a:r>
                        <a:rPr lang="fr-FR" sz="900" b="0">
                          <a:effectLst/>
                        </a:rPr>
                        <a:t>Kobot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120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Wheeled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(differential drive)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>
                          <a:effectLst/>
                        </a:rPr>
                        <a:t>PXA-255 (200 MHz) and PICs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8 IR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Colour camera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Zigbee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Integrated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(IR based)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Research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Non commercial</a:t>
                      </a:r>
                    </a:p>
                  </a:txBody>
                  <a:tcPr marL="30812" marR="30812" marT="30812" marB="123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918135"/>
                  </a:ext>
                </a:extLst>
              </a:tr>
              <a:tr h="579271">
                <a:tc>
                  <a:txBody>
                    <a:bodyPr/>
                    <a:lstStyle/>
                    <a:p>
                      <a:pPr algn="l" fontAlgn="t"/>
                      <a:r>
                        <a:rPr lang="fr-FR" sz="900" b="0">
                          <a:effectLst/>
                        </a:rPr>
                        <a:t>SwarmBot</a:t>
                      </a:r>
                    </a:p>
                  </a:txBody>
                  <a:tcPr marL="30812" marR="30812" marT="30812" marB="30812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900" b="0">
                          <a:effectLst/>
                        </a:rPr>
                        <a:t>127 × 127</a:t>
                      </a:r>
                    </a:p>
                  </a:txBody>
                  <a:tcPr marL="30812" marR="30812" marT="30812" marB="30812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Wheeled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(differential drive)</a:t>
                      </a:r>
                    </a:p>
                  </a:txBody>
                  <a:tcPr marL="30812" marR="30812" marT="30812" marB="30812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>
                          <a:effectLst/>
                        </a:rPr>
                        <a:t>ARM (40 Mhz) and FPGA 200 kgate</a:t>
                      </a:r>
                    </a:p>
                  </a:txBody>
                  <a:tcPr marL="30812" marR="30812" marT="30812" marB="30812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b="0">
                          <a:effectLst/>
                        </a:rPr>
                        <a:t>IR, light sensors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900" b="0">
                          <a:effectLst/>
                        </a:rPr>
                        <a:t>Contact, camera</a:t>
                      </a:r>
                    </a:p>
                  </a:txBody>
                  <a:tcPr marL="30812" marR="30812" marT="30812" marB="30812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IR based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(Local)</a:t>
                      </a:r>
                    </a:p>
                  </a:txBody>
                  <a:tcPr marL="30812" marR="30812" marT="30812" marB="30812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Integrated</a:t>
                      </a: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>
                          <a:effectLst/>
                        </a:rPr>
                        <a:t>(IR based)</a:t>
                      </a:r>
                    </a:p>
                  </a:txBody>
                  <a:tcPr marL="30812" marR="30812" marT="30812" marB="30812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 dirty="0" err="1">
                          <a:effectLst/>
                        </a:rPr>
                        <a:t>Research</a:t>
                      </a:r>
                      <a:endParaRPr lang="fr-FR" sz="900" b="0" dirty="0">
                        <a:effectLst/>
                      </a:endParaRPr>
                    </a:p>
                    <a:p>
                      <a:pPr algn="ctr" fontAlgn="t">
                        <a:buFont typeface="Arial" panose="020B0604020202020204" pitchFamily="34" charset="0"/>
                        <a:buChar char="•"/>
                      </a:pPr>
                      <a:r>
                        <a:rPr lang="fr-FR" sz="900" b="0" dirty="0">
                          <a:effectLst/>
                        </a:rPr>
                        <a:t>Non commercial</a:t>
                      </a:r>
                    </a:p>
                  </a:txBody>
                  <a:tcPr marL="30812" marR="30812" marT="30812" marB="30812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201529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4D86D9-3CCE-3B16-C53D-2A6540544E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7A5B6FD-1EA2-EF38-9AD8-4E322716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243" t="45148" r="45866" b="26547"/>
          <a:stretch/>
        </p:blipFill>
        <p:spPr>
          <a:xfrm>
            <a:off x="534988" y="1450398"/>
            <a:ext cx="1197720" cy="12000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2D43E86-3510-2D2B-912E-C55B49A5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32" y="2872212"/>
            <a:ext cx="1538642" cy="111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ED7F148-BCDE-4372-3731-7CCD55CEDCE9}"/>
              </a:ext>
            </a:extLst>
          </p:cNvPr>
          <p:cNvSpPr txBox="1"/>
          <p:nvPr/>
        </p:nvSpPr>
        <p:spPr>
          <a:xfrm>
            <a:off x="1751474" y="3218317"/>
            <a:ext cx="103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e-puck2</a:t>
            </a:r>
            <a:endParaRPr lang="fr-FR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2665E2B-4E87-8935-2552-8D8269415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3" t="64233" r="15465" b="3094"/>
          <a:stretch/>
        </p:blipFill>
        <p:spPr bwMode="auto">
          <a:xfrm>
            <a:off x="364957" y="4213305"/>
            <a:ext cx="1369175" cy="108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B850A84-2B7F-043B-FCA8-9B121920E2D4}"/>
              </a:ext>
            </a:extLst>
          </p:cNvPr>
          <p:cNvSpPr txBox="1"/>
          <p:nvPr/>
        </p:nvSpPr>
        <p:spPr>
          <a:xfrm>
            <a:off x="1734132" y="4568672"/>
            <a:ext cx="103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Jasmine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31225C-926F-F154-F47C-F3232B33CBFB}"/>
              </a:ext>
            </a:extLst>
          </p:cNvPr>
          <p:cNvSpPr txBox="1"/>
          <p:nvPr/>
        </p:nvSpPr>
        <p:spPr>
          <a:xfrm>
            <a:off x="1732708" y="1867962"/>
            <a:ext cx="103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Kilobot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2920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9811891-79B0-4209-22C1-A554DD79AF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7517769" cy="43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Transfert énergie et données sous l'eau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6879B2-B115-92F0-9F58-6D9C32CEE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fr-FR" dirty="0">
                <a:ea typeface="+mn-lt"/>
                <a:cs typeface="+mn-lt"/>
              </a:rPr>
              <a:t>The 250W SPP </a:t>
            </a:r>
            <a:r>
              <a:rPr lang="fr-FR" err="1">
                <a:ea typeface="+mn-lt"/>
                <a:cs typeface="+mn-lt"/>
              </a:rPr>
              <a:t>is</a:t>
            </a:r>
            <a:r>
              <a:rPr lang="fr-FR" dirty="0">
                <a:ea typeface="+mn-lt"/>
                <a:cs typeface="+mn-lt"/>
              </a:rPr>
              <a:t> a </a:t>
            </a:r>
            <a:r>
              <a:rPr lang="fr-FR" err="1">
                <a:ea typeface="+mn-lt"/>
                <a:cs typeface="+mn-lt"/>
              </a:rPr>
              <a:t>contactless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connector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designed</a:t>
            </a:r>
            <a:r>
              <a:rPr lang="fr-FR" dirty="0">
                <a:ea typeface="+mn-lt"/>
                <a:cs typeface="+mn-lt"/>
              </a:rPr>
              <a:t> to: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dirty="0">
                <a:ea typeface="+mn-lt"/>
                <a:cs typeface="+mn-lt"/>
              </a:rPr>
              <a:t>1) Power </a:t>
            </a:r>
            <a:r>
              <a:rPr lang="fr-FR" dirty="0" err="1">
                <a:ea typeface="+mn-lt"/>
                <a:cs typeface="+mn-lt"/>
              </a:rPr>
              <a:t>transfer</a:t>
            </a:r>
            <a:r>
              <a:rPr lang="fr-FR" dirty="0">
                <a:ea typeface="+mn-lt"/>
                <a:cs typeface="+mn-lt"/>
              </a:rPr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dirty="0">
                <a:ea typeface="+mn-lt"/>
                <a:cs typeface="+mn-lt"/>
              </a:rPr>
              <a:t>2) 100Mbit Ethernet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dirty="0">
                <a:ea typeface="+mn-lt"/>
                <a:cs typeface="+mn-lt"/>
              </a:rPr>
              <a:t>3) </a:t>
            </a:r>
            <a:r>
              <a:rPr lang="fr-FR" dirty="0" err="1">
                <a:ea typeface="+mn-lt"/>
                <a:cs typeface="+mn-lt"/>
              </a:rPr>
              <a:t>Galvanic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sealed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step</a:t>
            </a:r>
            <a:r>
              <a:rPr lang="fr-FR" dirty="0">
                <a:ea typeface="+mn-lt"/>
                <a:cs typeface="+mn-lt"/>
              </a:rPr>
              <a:t> up/down, </a:t>
            </a:r>
            <a:r>
              <a:rPr lang="fr-FR" dirty="0" err="1">
                <a:ea typeface="+mn-lt"/>
                <a:cs typeface="+mn-lt"/>
              </a:rPr>
              <a:t>fixed</a:t>
            </a:r>
            <a:r>
              <a:rPr lang="fr-FR" dirty="0">
                <a:ea typeface="+mn-lt"/>
                <a:cs typeface="+mn-lt"/>
              </a:rPr>
              <a:t> voltage or CC/CV </a:t>
            </a:r>
            <a:r>
              <a:rPr lang="fr-FR" dirty="0" err="1">
                <a:ea typeface="+mn-lt"/>
                <a:cs typeface="+mn-lt"/>
              </a:rPr>
              <a:t>charging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algorithm</a:t>
            </a:r>
            <a:r>
              <a:rPr lang="fr-FR" dirty="0">
                <a:ea typeface="+mn-lt"/>
                <a:cs typeface="+mn-lt"/>
              </a:rPr>
              <a:t> for </a:t>
            </a:r>
            <a:r>
              <a:rPr lang="fr-FR" dirty="0" err="1">
                <a:ea typeface="+mn-lt"/>
                <a:cs typeface="+mn-lt"/>
              </a:rPr>
              <a:t>battery</a:t>
            </a:r>
            <a:r>
              <a:rPr lang="fr-FR" dirty="0">
                <a:ea typeface="+mn-lt"/>
                <a:cs typeface="+mn-lt"/>
              </a:rPr>
              <a:t> configuration 4S to 12S. </a:t>
            </a:r>
            <a:endParaRPr lang="fr-FR">
              <a:cs typeface="Calibri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E643406-2F69-7A9E-8E11-F07B920912D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ea typeface="+mn-lt"/>
                <a:cs typeface="+mn-lt"/>
                <a:hlinkClick r:id="rId2"/>
              </a:rPr>
              <a:t>Lien</a:t>
            </a:r>
            <a:r>
              <a:rPr lang="fr-FR" dirty="0">
                <a:ea typeface="+mn-lt"/>
                <a:cs typeface="+mn-lt"/>
              </a:rPr>
              <a:t> -&gt; demander devis pour info ?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E23AA5-A6C3-B1CD-BB56-9FFE5937BD0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6" name="Image 5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F71E01E4-A245-F5BD-C6E3-7BD643FE4D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891" t="39090" r="24096" b="29451"/>
          <a:stretch/>
        </p:blipFill>
        <p:spPr>
          <a:xfrm>
            <a:off x="6401801" y="2451253"/>
            <a:ext cx="4146866" cy="21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46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B22902E-5C93-96F0-3839-777451321A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Autres acteurs du domaine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491CF9-6CD5-77A4-9633-D0F7B535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67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9FE603A-94A0-7820-917A-ED858B7501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err="1"/>
              <a:t>Kaust</a:t>
            </a:r>
            <a:r>
              <a:rPr lang="fr-FR" dirty="0"/>
              <a:t> RISC </a:t>
            </a:r>
            <a:r>
              <a:rPr lang="fr-FR" dirty="0" err="1"/>
              <a:t>lab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5F19EF-A4F6-1880-7BB1-8126BBE5D0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A avancé et fait de la biblio, en train d’avancer</a:t>
            </a:r>
          </a:p>
          <a:p>
            <a:r>
              <a:rPr lang="fr-FR" dirty="0"/>
              <a:t>Pas fini</a:t>
            </a:r>
          </a:p>
          <a:p>
            <a:r>
              <a:rPr lang="fr-FR" dirty="0"/>
              <a:t>A garder à l’</a:t>
            </a:r>
            <a:r>
              <a:rPr lang="fr-FR" dirty="0" err="1"/>
              <a:t>oeil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1F057B-DC7F-32AE-9A06-4E98A419E8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FR" dirty="0"/>
              <a:t>https://www.youtube.com/watch?v=tJ74DmcfrLo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F1A71D-E4A9-5CD4-2E33-8D7AF920D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3677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latin typeface="Lato"/>
                <a:ea typeface="Lato"/>
                <a:cs typeface="Lato"/>
              </a:rPr>
              <a:t>A faire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A71374-564D-BAF2-D219-D2EC375CF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1244600"/>
            <a:ext cx="4629260" cy="41680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2000" dirty="0">
                <a:cs typeface="Calibri"/>
              </a:rPr>
              <a:t>Comparaison des performances de détection d'</a:t>
            </a:r>
            <a:r>
              <a:rPr lang="fr-FR" sz="2000" dirty="0" err="1">
                <a:cs typeface="Calibri"/>
              </a:rPr>
              <a:t>ArUCO</a:t>
            </a:r>
            <a:r>
              <a:rPr lang="fr-FR" sz="2000" dirty="0">
                <a:cs typeface="Calibri"/>
              </a:rPr>
              <a:t> entre une caméra RGB et une caméra </a:t>
            </a:r>
            <a:r>
              <a:rPr lang="fr-FR" sz="2000" dirty="0" err="1">
                <a:cs typeface="Calibri"/>
              </a:rPr>
              <a:t>GlobalShutter</a:t>
            </a:r>
            <a:endParaRPr lang="fr-FR" dirty="0" err="1">
              <a:cs typeface="Calibri"/>
            </a:endParaRPr>
          </a:p>
          <a:p>
            <a:pPr marL="0" indent="0">
              <a:buNone/>
            </a:pPr>
            <a:endParaRPr lang="fr-FR" sz="2000" dirty="0">
              <a:cs typeface="Calibri"/>
            </a:endParaRPr>
          </a:p>
          <a:p>
            <a:pPr marL="0" indent="0">
              <a:buNone/>
            </a:pPr>
            <a:r>
              <a:rPr lang="fr-FR" sz="2000" dirty="0">
                <a:cs typeface="Calibri"/>
              </a:rPr>
              <a:t>Jumeau numérique d'un ROV vers un AUV</a:t>
            </a:r>
          </a:p>
          <a:p>
            <a:pPr marL="0" indent="0">
              <a:buNone/>
            </a:pPr>
            <a:endParaRPr lang="fr-FR" sz="2000" dirty="0">
              <a:cs typeface="Calibri"/>
            </a:endParaRPr>
          </a:p>
          <a:p>
            <a:pPr marL="0" indent="0">
              <a:buNone/>
            </a:pPr>
            <a:r>
              <a:rPr lang="fr-FR" sz="2000" dirty="0">
                <a:cs typeface="Calibri"/>
              </a:rPr>
              <a:t>Simulation du contrôle et création d'un modèle adaptable (nb d'actionneurs, emplacement -&gt; simulation)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2912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B22902E-5C93-96F0-3839-777451321A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Anciens travaux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491CF9-6CD5-77A4-9633-D0F7B535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98399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7EE11856-4167-73D5-182B-EBFEC1B3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DF6FAB-6125-4A48-0574-753D3E7EA4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35989"/>
            <a:ext cx="12192000" cy="685800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pic>
        <p:nvPicPr>
          <p:cNvPr id="13" name="Projet ESPADON - Docking Direct2">
            <a:hlinkClick r:id="" action="ppaction://media"/>
            <a:extLst>
              <a:ext uri="{FF2B5EF4-FFF2-40B4-BE49-F238E27FC236}">
                <a16:creationId xmlns:a16="http://schemas.microsoft.com/office/drawing/2014/main" id="{6C53456A-52D0-6826-4A13-0A1E9E5F9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2110" y="1015664"/>
            <a:ext cx="8527780" cy="4796877"/>
          </a:xfrm>
          <a:prstGeom prst="rect">
            <a:avLst/>
          </a:prstGeom>
        </p:spPr>
      </p:pic>
      <p:sp>
        <p:nvSpPr>
          <p:cNvPr id="133" name="Google Shape;133;g1ada96bcbcc_0_16">
            <a:extLst>
              <a:ext uri="{FF2B5EF4-FFF2-40B4-BE49-F238E27FC236}">
                <a16:creationId xmlns:a16="http://schemas.microsoft.com/office/drawing/2014/main" id="{BBD000A9-7293-D155-2141-C1617DB3EC14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28ACE4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135;g1ada96bcbcc_0_16">
            <a:extLst>
              <a:ext uri="{FF2B5EF4-FFF2-40B4-BE49-F238E27FC236}">
                <a16:creationId xmlns:a16="http://schemas.microsoft.com/office/drawing/2014/main" id="{5AE0A45E-C856-40DF-FFA2-4F69C3ED7F51}"/>
              </a:ext>
            </a:extLst>
          </p:cNvPr>
          <p:cNvCxnSpPr>
            <a:cxnSpLocks/>
          </p:cNvCxnSpPr>
          <p:nvPr/>
        </p:nvCxnSpPr>
        <p:spPr>
          <a:xfrm>
            <a:off x="534476" y="717059"/>
            <a:ext cx="3793080" cy="0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38;g1ada96bcbcc_0_16">
            <a:extLst>
              <a:ext uri="{FF2B5EF4-FFF2-40B4-BE49-F238E27FC236}">
                <a16:creationId xmlns:a16="http://schemas.microsoft.com/office/drawing/2014/main" id="{07B62A79-F3C5-4921-25E0-CDD2B93DB33C}"/>
              </a:ext>
            </a:extLst>
          </p:cNvPr>
          <p:cNvSpPr txBox="1"/>
          <p:nvPr/>
        </p:nvSpPr>
        <p:spPr>
          <a:xfrm>
            <a:off x="534476" y="235260"/>
            <a:ext cx="3856455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20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Résultats</a:t>
            </a:r>
            <a:r>
              <a:rPr lang="en-US" sz="220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 du </a:t>
            </a:r>
            <a:r>
              <a:rPr lang="en-US" sz="220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guidage</a:t>
            </a:r>
            <a:r>
              <a:rPr lang="en-US" sz="220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 par vision</a:t>
            </a:r>
            <a:endParaRPr sz="2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137;g1ada96bcbcc_0_16">
            <a:extLst>
              <a:ext uri="{FF2B5EF4-FFF2-40B4-BE49-F238E27FC236}">
                <a16:creationId xmlns:a16="http://schemas.microsoft.com/office/drawing/2014/main" id="{C66C3A26-F3D3-0471-CE74-70B81423BDE6}"/>
              </a:ext>
            </a:extLst>
          </p:cNvPr>
          <p:cNvSpPr txBox="1"/>
          <p:nvPr/>
        </p:nvSpPr>
        <p:spPr>
          <a:xfrm>
            <a:off x="5622227" y="6313533"/>
            <a:ext cx="948579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333" dirty="0">
                <a:solidFill>
                  <a:srgbClr val="FBF5F3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9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37;g1ada96bcbcc_0_16">
            <a:extLst>
              <a:ext uri="{FF2B5EF4-FFF2-40B4-BE49-F238E27FC236}">
                <a16:creationId xmlns:a16="http://schemas.microsoft.com/office/drawing/2014/main" id="{F77FF553-F4F2-4E1A-83A3-ED49E7AE3B80}"/>
              </a:ext>
            </a:extLst>
          </p:cNvPr>
          <p:cNvSpPr txBox="1"/>
          <p:nvPr/>
        </p:nvSpPr>
        <p:spPr>
          <a:xfrm>
            <a:off x="10058400" y="6319373"/>
            <a:ext cx="19507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ROB 24</a:t>
            </a:r>
            <a:endParaRPr lang="fr-FR" sz="90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35;g1ada96bcbcc_0_16">
            <a:extLst>
              <a:ext uri="{FF2B5EF4-FFF2-40B4-BE49-F238E27FC236}">
                <a16:creationId xmlns:a16="http://schemas.microsoft.com/office/drawing/2014/main" id="{88B6B995-6C73-34EE-7B73-21D437388F9F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832110" y="3414103"/>
            <a:ext cx="8527780" cy="618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35;g1ada96bcbcc_0_16">
            <a:extLst>
              <a:ext uri="{FF2B5EF4-FFF2-40B4-BE49-F238E27FC236}">
                <a16:creationId xmlns:a16="http://schemas.microsoft.com/office/drawing/2014/main" id="{2AE51F56-A5C9-FBD9-0916-C2E0F893AF1E}"/>
              </a:ext>
            </a:extLst>
          </p:cNvPr>
          <p:cNvCxnSpPr>
            <a:cxnSpLocks/>
          </p:cNvCxnSpPr>
          <p:nvPr/>
        </p:nvCxnSpPr>
        <p:spPr>
          <a:xfrm>
            <a:off x="6117774" y="1028586"/>
            <a:ext cx="0" cy="2358358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30B8A-3696-7190-4424-E43CC642A161}"/>
              </a:ext>
            </a:extLst>
          </p:cNvPr>
          <p:cNvSpPr/>
          <p:nvPr/>
        </p:nvSpPr>
        <p:spPr>
          <a:xfrm>
            <a:off x="1832110" y="1015665"/>
            <a:ext cx="8540352" cy="4786585"/>
          </a:xfrm>
          <a:prstGeom prst="rect">
            <a:avLst/>
          </a:prstGeom>
          <a:noFill/>
          <a:ln w="38100">
            <a:solidFill>
              <a:srgbClr val="28A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137;g1ada96bcbcc_0_16">
            <a:extLst>
              <a:ext uri="{FF2B5EF4-FFF2-40B4-BE49-F238E27FC236}">
                <a16:creationId xmlns:a16="http://schemas.microsoft.com/office/drawing/2014/main" id="{A9D679BE-0DAD-D442-F4B0-5B4E36BB3CDA}"/>
              </a:ext>
            </a:extLst>
          </p:cNvPr>
          <p:cNvSpPr txBox="1"/>
          <p:nvPr/>
        </p:nvSpPr>
        <p:spPr>
          <a:xfrm>
            <a:off x="356317" y="6319373"/>
            <a:ext cx="22102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PROJET ESPADON</a:t>
            </a:r>
            <a:endParaRPr sz="900" dirty="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83D28D9-8443-DC85-F536-90828D2F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05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44E86255-113F-CF70-DEA7-76733628C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958BC2-C87D-87C6-39CE-2AA03510C1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35989"/>
            <a:ext cx="12192000" cy="685800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33" name="Google Shape;133;g1ada96bcbcc_0_16">
            <a:extLst>
              <a:ext uri="{FF2B5EF4-FFF2-40B4-BE49-F238E27FC236}">
                <a16:creationId xmlns:a16="http://schemas.microsoft.com/office/drawing/2014/main" id="{A39DAC88-100B-E9D6-8E87-E5227B1C0ABA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28ACE4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135;g1ada96bcbcc_0_16">
            <a:extLst>
              <a:ext uri="{FF2B5EF4-FFF2-40B4-BE49-F238E27FC236}">
                <a16:creationId xmlns:a16="http://schemas.microsoft.com/office/drawing/2014/main" id="{D9909FAB-6FC5-053B-AB95-D1EB73DE321E}"/>
              </a:ext>
            </a:extLst>
          </p:cNvPr>
          <p:cNvCxnSpPr>
            <a:cxnSpLocks/>
          </p:cNvCxnSpPr>
          <p:nvPr/>
        </p:nvCxnSpPr>
        <p:spPr>
          <a:xfrm>
            <a:off x="534476" y="717059"/>
            <a:ext cx="2925161" cy="0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38;g1ada96bcbcc_0_16">
            <a:extLst>
              <a:ext uri="{FF2B5EF4-FFF2-40B4-BE49-F238E27FC236}">
                <a16:creationId xmlns:a16="http://schemas.microsoft.com/office/drawing/2014/main" id="{25EAFE4B-2081-2A36-335B-82BF3CCF40D9}"/>
              </a:ext>
            </a:extLst>
          </p:cNvPr>
          <p:cNvSpPr txBox="1"/>
          <p:nvPr/>
        </p:nvSpPr>
        <p:spPr>
          <a:xfrm>
            <a:off x="534476" y="235260"/>
            <a:ext cx="4252943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20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Simulation sous Gazebo</a:t>
            </a:r>
            <a:endParaRPr sz="2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37;g1ada96bcbcc_0_16">
            <a:extLst>
              <a:ext uri="{FF2B5EF4-FFF2-40B4-BE49-F238E27FC236}">
                <a16:creationId xmlns:a16="http://schemas.microsoft.com/office/drawing/2014/main" id="{A07A38D4-9DEE-64CA-3DBD-C697321A986D}"/>
              </a:ext>
            </a:extLst>
          </p:cNvPr>
          <p:cNvSpPr txBox="1"/>
          <p:nvPr/>
        </p:nvSpPr>
        <p:spPr>
          <a:xfrm>
            <a:off x="10058400" y="6319373"/>
            <a:ext cx="19507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ROB 24</a:t>
            </a:r>
            <a:endParaRPr lang="fr-FR" sz="90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37;g1ada96bcbcc_0_16">
            <a:extLst>
              <a:ext uri="{FF2B5EF4-FFF2-40B4-BE49-F238E27FC236}">
                <a16:creationId xmlns:a16="http://schemas.microsoft.com/office/drawing/2014/main" id="{DDA82FDC-EAB5-8077-8DDA-90B2122DDC13}"/>
              </a:ext>
            </a:extLst>
          </p:cNvPr>
          <p:cNvSpPr txBox="1"/>
          <p:nvPr/>
        </p:nvSpPr>
        <p:spPr>
          <a:xfrm>
            <a:off x="5622227" y="6313533"/>
            <a:ext cx="948579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333" dirty="0">
                <a:solidFill>
                  <a:srgbClr val="FBF5F3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 sz="9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DockingSimulation">
            <a:hlinkClick r:id="" action="ppaction://media"/>
            <a:extLst>
              <a:ext uri="{FF2B5EF4-FFF2-40B4-BE49-F238E27FC236}">
                <a16:creationId xmlns:a16="http://schemas.microsoft.com/office/drawing/2014/main" id="{6A0B0BDD-DEC0-2707-BCDA-BA4DB13F00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2110" y="1023489"/>
            <a:ext cx="8527780" cy="47968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E6B759-4F9D-7454-375A-4D146DF8EE99}"/>
              </a:ext>
            </a:extLst>
          </p:cNvPr>
          <p:cNvSpPr/>
          <p:nvPr/>
        </p:nvSpPr>
        <p:spPr>
          <a:xfrm>
            <a:off x="1832110" y="1015665"/>
            <a:ext cx="8540352" cy="4786585"/>
          </a:xfrm>
          <a:prstGeom prst="rect">
            <a:avLst/>
          </a:prstGeom>
          <a:noFill/>
          <a:ln w="38100">
            <a:solidFill>
              <a:srgbClr val="28A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137;g1ada96bcbcc_0_16">
            <a:extLst>
              <a:ext uri="{FF2B5EF4-FFF2-40B4-BE49-F238E27FC236}">
                <a16:creationId xmlns:a16="http://schemas.microsoft.com/office/drawing/2014/main" id="{F49BAB26-9611-3842-4440-7004B1B0EDF7}"/>
              </a:ext>
            </a:extLst>
          </p:cNvPr>
          <p:cNvSpPr txBox="1"/>
          <p:nvPr/>
        </p:nvSpPr>
        <p:spPr>
          <a:xfrm>
            <a:off x="356317" y="6319373"/>
            <a:ext cx="22102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PROJET ESPADON</a:t>
            </a:r>
            <a:endParaRPr sz="900" dirty="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F20ABE-0891-E6AB-2D29-30FAD6F9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62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568C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AD6DA666-8432-8E35-7588-D02119A9C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>
            <a:extLst>
              <a:ext uri="{FF2B5EF4-FFF2-40B4-BE49-F238E27FC236}">
                <a16:creationId xmlns:a16="http://schemas.microsoft.com/office/drawing/2014/main" id="{244A4198-F789-5C8A-4D5D-1F3CD9F352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420" r="419"/>
          <a:stretch/>
        </p:blipFill>
        <p:spPr>
          <a:xfrm>
            <a:off x="-59333" y="4076317"/>
            <a:ext cx="12251334" cy="282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>
            <a:extLst>
              <a:ext uri="{FF2B5EF4-FFF2-40B4-BE49-F238E27FC236}">
                <a16:creationId xmlns:a16="http://schemas.microsoft.com/office/drawing/2014/main" id="{2210EAFE-C3CB-29ED-FBE7-FC9037D3B69D}"/>
              </a:ext>
            </a:extLst>
          </p:cNvPr>
          <p:cNvGrpSpPr/>
          <p:nvPr/>
        </p:nvGrpSpPr>
        <p:grpSpPr>
          <a:xfrm>
            <a:off x="9608240" y="3373304"/>
            <a:ext cx="1958900" cy="607042"/>
            <a:chOff x="0" y="-9525"/>
            <a:chExt cx="3917800" cy="1214084"/>
          </a:xfrm>
        </p:grpSpPr>
        <p:sp>
          <p:nvSpPr>
            <p:cNvPr id="86" name="Google Shape;86;p1">
              <a:extLst>
                <a:ext uri="{FF2B5EF4-FFF2-40B4-BE49-F238E27FC236}">
                  <a16:creationId xmlns:a16="http://schemas.microsoft.com/office/drawing/2014/main" id="{817DE480-500A-8FE9-2AD6-3671816445F5}"/>
                </a:ext>
              </a:extLst>
            </p:cNvPr>
            <p:cNvSpPr txBox="1"/>
            <p:nvPr/>
          </p:nvSpPr>
          <p:spPr>
            <a:xfrm>
              <a:off x="0" y="-9525"/>
              <a:ext cx="3917800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>
              <a:extLst>
                <a:ext uri="{FF2B5EF4-FFF2-40B4-BE49-F238E27FC236}">
                  <a16:creationId xmlns:a16="http://schemas.microsoft.com/office/drawing/2014/main" id="{2A8697F7-F3CC-E9B9-5C7A-12799D9F99B0}"/>
                </a:ext>
              </a:extLst>
            </p:cNvPr>
            <p:cNvSpPr txBox="1"/>
            <p:nvPr/>
          </p:nvSpPr>
          <p:spPr>
            <a:xfrm>
              <a:off x="16446" y="761361"/>
              <a:ext cx="3884912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800"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>
            <a:extLst>
              <a:ext uri="{FF2B5EF4-FFF2-40B4-BE49-F238E27FC236}">
                <a16:creationId xmlns:a16="http://schemas.microsoft.com/office/drawing/2014/main" id="{7EFD5E15-DDEA-046C-60A5-6FD1763CCF93}"/>
              </a:ext>
            </a:extLst>
          </p:cNvPr>
          <p:cNvSpPr txBox="1"/>
          <p:nvPr/>
        </p:nvSpPr>
        <p:spPr>
          <a:xfrm>
            <a:off x="261733" y="2441323"/>
            <a:ext cx="11609200" cy="82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fr-FR" sz="5334">
                <a:solidFill>
                  <a:srgbClr val="F3F3F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ANNEXE</a:t>
            </a:r>
            <a:endParaRPr lang="fr-FR" sz="4000">
              <a:solidFill>
                <a:srgbClr val="F3F3F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pic>
        <p:nvPicPr>
          <p:cNvPr id="2" name="Picture 2" descr="Logo et charte graphique | ENSTA Bretagne">
            <a:extLst>
              <a:ext uri="{FF2B5EF4-FFF2-40B4-BE49-F238E27FC236}">
                <a16:creationId xmlns:a16="http://schemas.microsoft.com/office/drawing/2014/main" id="{18D2455E-6DDB-7D0C-965D-B2C0DAE33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15" y="3545571"/>
            <a:ext cx="3635570" cy="14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7D72C5-D3A7-2F25-FE41-5C126628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5007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AE4D5895-C283-280B-C5D2-BEB1D8DC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73C8F7-0D62-8894-7FA1-66AD1C8925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35989"/>
            <a:ext cx="12192000" cy="685800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33" name="Google Shape;133;g1ada96bcbcc_0_16">
            <a:extLst>
              <a:ext uri="{FF2B5EF4-FFF2-40B4-BE49-F238E27FC236}">
                <a16:creationId xmlns:a16="http://schemas.microsoft.com/office/drawing/2014/main" id="{5627D62F-6DFD-9598-59A6-322FB25C5079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28ACE4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135;g1ada96bcbcc_0_16">
            <a:extLst>
              <a:ext uri="{FF2B5EF4-FFF2-40B4-BE49-F238E27FC236}">
                <a16:creationId xmlns:a16="http://schemas.microsoft.com/office/drawing/2014/main" id="{FA200DB5-08EA-CF20-0D4F-14CC45CC6888}"/>
              </a:ext>
            </a:extLst>
          </p:cNvPr>
          <p:cNvCxnSpPr>
            <a:cxnSpLocks/>
          </p:cNvCxnSpPr>
          <p:nvPr/>
        </p:nvCxnSpPr>
        <p:spPr>
          <a:xfrm>
            <a:off x="534476" y="717059"/>
            <a:ext cx="1775091" cy="0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38;g1ada96bcbcc_0_16">
            <a:extLst>
              <a:ext uri="{FF2B5EF4-FFF2-40B4-BE49-F238E27FC236}">
                <a16:creationId xmlns:a16="http://schemas.microsoft.com/office/drawing/2014/main" id="{FB37BBE1-A855-7BB2-5C58-C511CBCFCD31}"/>
              </a:ext>
            </a:extLst>
          </p:cNvPr>
          <p:cNvSpPr txBox="1"/>
          <p:nvPr/>
        </p:nvSpPr>
        <p:spPr>
          <a:xfrm>
            <a:off x="534477" y="235260"/>
            <a:ext cx="2359551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200" b="0" i="0" u="none" strike="noStrike" cap="none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Notre solution</a:t>
            </a:r>
            <a:endParaRPr sz="2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37;g1ada96bcbcc_0_16">
            <a:extLst>
              <a:ext uri="{FF2B5EF4-FFF2-40B4-BE49-F238E27FC236}">
                <a16:creationId xmlns:a16="http://schemas.microsoft.com/office/drawing/2014/main" id="{A0F090A0-644A-447C-D0E4-A430D801CCE9}"/>
              </a:ext>
            </a:extLst>
          </p:cNvPr>
          <p:cNvSpPr txBox="1"/>
          <p:nvPr/>
        </p:nvSpPr>
        <p:spPr>
          <a:xfrm>
            <a:off x="356317" y="6319373"/>
            <a:ext cx="22102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PROJET ESPADON</a:t>
            </a:r>
            <a:endParaRPr sz="90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37;g1ada96bcbcc_0_16">
            <a:extLst>
              <a:ext uri="{FF2B5EF4-FFF2-40B4-BE49-F238E27FC236}">
                <a16:creationId xmlns:a16="http://schemas.microsoft.com/office/drawing/2014/main" id="{2AC3D1B6-2696-63FD-2AC2-187BD8EAEAB6}"/>
              </a:ext>
            </a:extLst>
          </p:cNvPr>
          <p:cNvSpPr txBox="1"/>
          <p:nvPr/>
        </p:nvSpPr>
        <p:spPr>
          <a:xfrm>
            <a:off x="10058400" y="6319373"/>
            <a:ext cx="19507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ROB 24</a:t>
            </a:r>
            <a:endParaRPr lang="fr-FR" sz="90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EspadonRobusteMieux">
            <a:hlinkClick r:id="" action="ppaction://media"/>
            <a:extLst>
              <a:ext uri="{FF2B5EF4-FFF2-40B4-BE49-F238E27FC236}">
                <a16:creationId xmlns:a16="http://schemas.microsoft.com/office/drawing/2014/main" id="{531B26A3-7139-07D2-A650-9C869C9AD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2493" y="1055745"/>
            <a:ext cx="8357041" cy="468119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8352B2A0-51C7-99E7-6181-26C0E1DA5302}"/>
              </a:ext>
            </a:extLst>
          </p:cNvPr>
          <p:cNvGrpSpPr/>
          <p:nvPr/>
        </p:nvGrpSpPr>
        <p:grpSpPr>
          <a:xfrm>
            <a:off x="1919894" y="1055745"/>
            <a:ext cx="8349253" cy="4679946"/>
            <a:chOff x="2752078" y="1526981"/>
            <a:chExt cx="6684885" cy="3737474"/>
          </a:xfrm>
        </p:grpSpPr>
        <p:cxnSp>
          <p:nvCxnSpPr>
            <p:cNvPr id="9" name="Google Shape;135;g1ada96bcbcc_0_16">
              <a:extLst>
                <a:ext uri="{FF2B5EF4-FFF2-40B4-BE49-F238E27FC236}">
                  <a16:creationId xmlns:a16="http://schemas.microsoft.com/office/drawing/2014/main" id="{49A8ED4B-46D7-1591-7A60-09E33B8E325C}"/>
                </a:ext>
              </a:extLst>
            </p:cNvPr>
            <p:cNvCxnSpPr>
              <a:cxnSpLocks/>
            </p:cNvCxnSpPr>
            <p:nvPr/>
          </p:nvCxnSpPr>
          <p:spPr>
            <a:xfrm>
              <a:off x="2764703" y="3745291"/>
              <a:ext cx="6672260" cy="0"/>
            </a:xfrm>
            <a:prstGeom prst="straightConnector1">
              <a:avLst/>
            </a:prstGeom>
            <a:noFill/>
            <a:ln w="38100" cap="rnd" cmpd="sng">
              <a:solidFill>
                <a:srgbClr val="28AB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35;g1ada96bcbcc_0_16">
              <a:extLst>
                <a:ext uri="{FF2B5EF4-FFF2-40B4-BE49-F238E27FC236}">
                  <a16:creationId xmlns:a16="http://schemas.microsoft.com/office/drawing/2014/main" id="{F59A51FA-43A1-772A-FA56-0AB8CCA0D36B}"/>
                </a:ext>
              </a:extLst>
            </p:cNvPr>
            <p:cNvCxnSpPr>
              <a:cxnSpLocks/>
            </p:cNvCxnSpPr>
            <p:nvPr/>
          </p:nvCxnSpPr>
          <p:spPr>
            <a:xfrm>
              <a:off x="6729274" y="1526981"/>
              <a:ext cx="0" cy="2218310"/>
            </a:xfrm>
            <a:prstGeom prst="straightConnector1">
              <a:avLst/>
            </a:prstGeom>
            <a:noFill/>
            <a:ln w="38100" cap="rnd" cmpd="sng">
              <a:solidFill>
                <a:srgbClr val="28AB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66E96A-747F-355D-0428-BA01B7138811}"/>
                </a:ext>
              </a:extLst>
            </p:cNvPr>
            <p:cNvSpPr/>
            <p:nvPr/>
          </p:nvSpPr>
          <p:spPr>
            <a:xfrm>
              <a:off x="2752078" y="1526981"/>
              <a:ext cx="6684885" cy="3737474"/>
            </a:xfrm>
            <a:prstGeom prst="rect">
              <a:avLst/>
            </a:prstGeom>
            <a:noFill/>
            <a:ln w="38100">
              <a:solidFill>
                <a:srgbClr val="28AC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Google Shape;137;g1ada96bcbcc_0_16">
            <a:extLst>
              <a:ext uri="{FF2B5EF4-FFF2-40B4-BE49-F238E27FC236}">
                <a16:creationId xmlns:a16="http://schemas.microsoft.com/office/drawing/2014/main" id="{90EFD3F7-C216-DF38-D5AE-59628496870D}"/>
              </a:ext>
            </a:extLst>
          </p:cNvPr>
          <p:cNvSpPr txBox="1"/>
          <p:nvPr/>
        </p:nvSpPr>
        <p:spPr>
          <a:xfrm>
            <a:off x="5622227" y="6313533"/>
            <a:ext cx="948579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333">
                <a:solidFill>
                  <a:srgbClr val="FBF5F3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9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395DA2-1D30-B320-6D1F-8F855A84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9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5D7BBC0D-6221-B72F-4F27-715CA6FA8828}"/>
              </a:ext>
            </a:extLst>
          </p:cNvPr>
          <p:cNvSpPr/>
          <p:nvPr/>
        </p:nvSpPr>
        <p:spPr>
          <a:xfrm>
            <a:off x="2173481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Connecteur : en arc 199">
            <a:extLst>
              <a:ext uri="{FF2B5EF4-FFF2-40B4-BE49-F238E27FC236}">
                <a16:creationId xmlns:a16="http://schemas.microsoft.com/office/drawing/2014/main" id="{C88353F0-CB68-45A5-C4BB-197A3D589F44}"/>
              </a:ext>
            </a:extLst>
          </p:cNvPr>
          <p:cNvCxnSpPr/>
          <p:nvPr/>
        </p:nvCxnSpPr>
        <p:spPr>
          <a:xfrm flipV="1">
            <a:off x="5586653" y="2737367"/>
            <a:ext cx="3161322" cy="1996829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e 200">
            <a:extLst>
              <a:ext uri="{FF2B5EF4-FFF2-40B4-BE49-F238E27FC236}">
                <a16:creationId xmlns:a16="http://schemas.microsoft.com/office/drawing/2014/main" id="{704D1DF2-E91A-FAD9-780A-68EC4FC6D746}"/>
              </a:ext>
            </a:extLst>
          </p:cNvPr>
          <p:cNvGrpSpPr/>
          <p:nvPr/>
        </p:nvGrpSpPr>
        <p:grpSpPr>
          <a:xfrm rot="5400000">
            <a:off x="5117374" y="4368890"/>
            <a:ext cx="744107" cy="732184"/>
            <a:chOff x="4560167" y="3657907"/>
            <a:chExt cx="985035" cy="910389"/>
          </a:xfrm>
        </p:grpSpPr>
        <p:grpSp>
          <p:nvGrpSpPr>
            <p:cNvPr id="202" name="Groupe 201">
              <a:extLst>
                <a:ext uri="{FF2B5EF4-FFF2-40B4-BE49-F238E27FC236}">
                  <a16:creationId xmlns:a16="http://schemas.microsoft.com/office/drawing/2014/main" id="{0C23D997-72EC-8F75-72AD-E07171F6D8C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17" name="Groupe 216">
                <a:extLst>
                  <a:ext uri="{FF2B5EF4-FFF2-40B4-BE49-F238E27FC236}">
                    <a16:creationId xmlns:a16="http://schemas.microsoft.com/office/drawing/2014/main" id="{6139056E-B2FF-8582-9AAE-CBC164DC6A01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E7417745-69D8-D036-AB7A-78B984E9AF30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774C0FE2-7414-9EC4-6932-BE7AC784B703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8" name="Rectangle : coins arrondis 217">
                <a:extLst>
                  <a:ext uri="{FF2B5EF4-FFF2-40B4-BE49-F238E27FC236}">
                    <a16:creationId xmlns:a16="http://schemas.microsoft.com/office/drawing/2014/main" id="{5BC2AF2B-A3C5-F061-31D8-0F9DF1EAF00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9" name="Groupe 218">
                <a:extLst>
                  <a:ext uri="{FF2B5EF4-FFF2-40B4-BE49-F238E27FC236}">
                    <a16:creationId xmlns:a16="http://schemas.microsoft.com/office/drawing/2014/main" id="{16E0E133-469A-4A50-9879-29474557D183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21" name="Ellipse 220">
                  <a:extLst>
                    <a:ext uri="{FF2B5EF4-FFF2-40B4-BE49-F238E27FC236}">
                      <a16:creationId xmlns:a16="http://schemas.microsoft.com/office/drawing/2014/main" id="{EA545441-0D2B-6C2A-0E65-9F76D395B25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8A4D615D-F8D9-F3A7-35B7-FCB3B81D34E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20" name="Rectangle : coins arrondis 219">
                <a:extLst>
                  <a:ext uri="{FF2B5EF4-FFF2-40B4-BE49-F238E27FC236}">
                    <a16:creationId xmlns:a16="http://schemas.microsoft.com/office/drawing/2014/main" id="{8EC22906-37E9-1169-7B7C-B73960D63F5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03" name="Groupe 202">
              <a:extLst>
                <a:ext uri="{FF2B5EF4-FFF2-40B4-BE49-F238E27FC236}">
                  <a16:creationId xmlns:a16="http://schemas.microsoft.com/office/drawing/2014/main" id="{034AAD88-779D-7D8F-FCA7-708F58033FB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09" name="Rectangle : coins arrondis 208">
                <a:extLst>
                  <a:ext uri="{FF2B5EF4-FFF2-40B4-BE49-F238E27FC236}">
                    <a16:creationId xmlns:a16="http://schemas.microsoft.com/office/drawing/2014/main" id="{DD26E439-009F-0E28-9E09-AFC30092EF6C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0" name="Groupe 209">
                <a:extLst>
                  <a:ext uri="{FF2B5EF4-FFF2-40B4-BE49-F238E27FC236}">
                    <a16:creationId xmlns:a16="http://schemas.microsoft.com/office/drawing/2014/main" id="{853FA315-06DC-F483-3AD7-DD31685E091B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15" name="Ellipse 214">
                  <a:extLst>
                    <a:ext uri="{FF2B5EF4-FFF2-40B4-BE49-F238E27FC236}">
                      <a16:creationId xmlns:a16="http://schemas.microsoft.com/office/drawing/2014/main" id="{517B9F0A-6A5B-55DA-E6EF-299649E9070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6" name="Ellipse 215">
                  <a:extLst>
                    <a:ext uri="{FF2B5EF4-FFF2-40B4-BE49-F238E27FC236}">
                      <a16:creationId xmlns:a16="http://schemas.microsoft.com/office/drawing/2014/main" id="{FF9C3A67-2039-E2E6-5A77-0AD073987E12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11" name="Groupe 210">
                <a:extLst>
                  <a:ext uri="{FF2B5EF4-FFF2-40B4-BE49-F238E27FC236}">
                    <a16:creationId xmlns:a16="http://schemas.microsoft.com/office/drawing/2014/main" id="{E1F7BFD7-74E4-6453-CBBC-7887D1AF41CF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7A3CBC69-3631-1421-D424-CA4B52ECABD0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4" name="Ellipse 213">
                  <a:extLst>
                    <a:ext uri="{FF2B5EF4-FFF2-40B4-BE49-F238E27FC236}">
                      <a16:creationId xmlns:a16="http://schemas.microsoft.com/office/drawing/2014/main" id="{0E5F8A6F-BADB-5115-DD23-65B26D822B7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2" name="Rectangle : coins arrondis 211">
                <a:extLst>
                  <a:ext uri="{FF2B5EF4-FFF2-40B4-BE49-F238E27FC236}">
                    <a16:creationId xmlns:a16="http://schemas.microsoft.com/office/drawing/2014/main" id="{9B6F1E08-8878-A3DE-4D67-999F6EB02A90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88680FA-8F70-A63F-DE25-37473AA10E1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2DE309DC-A0AF-925F-D82B-77C7D5A83CAC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6" name="Rectangle : coins arrondis 205">
              <a:extLst>
                <a:ext uri="{FF2B5EF4-FFF2-40B4-BE49-F238E27FC236}">
                  <a16:creationId xmlns:a16="http://schemas.microsoft.com/office/drawing/2014/main" id="{2C648225-E9F3-EF13-4EAB-F18A066559E3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7" name="Rectangle : coins arrondis 206">
              <a:extLst>
                <a:ext uri="{FF2B5EF4-FFF2-40B4-BE49-F238E27FC236}">
                  <a16:creationId xmlns:a16="http://schemas.microsoft.com/office/drawing/2014/main" id="{3E000600-5188-CB95-5110-C274F235318B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8" name="Rectangle : coins arrondis 207">
              <a:extLst>
                <a:ext uri="{FF2B5EF4-FFF2-40B4-BE49-F238E27FC236}">
                  <a16:creationId xmlns:a16="http://schemas.microsoft.com/office/drawing/2014/main" id="{127DC4E7-B950-0E87-67FB-D1A44CC2F05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3DDAEEB2-3246-CA31-7889-7F047D1DFEEF}"/>
              </a:ext>
            </a:extLst>
          </p:cNvPr>
          <p:cNvSpPr/>
          <p:nvPr/>
        </p:nvSpPr>
        <p:spPr>
          <a:xfrm>
            <a:off x="7944360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4F464B4-F648-1B69-FBAC-29120E537C14}"/>
              </a:ext>
            </a:extLst>
          </p:cNvPr>
          <p:cNvCxnSpPr/>
          <p:nvPr/>
        </p:nvCxnSpPr>
        <p:spPr>
          <a:xfrm flipV="1">
            <a:off x="3373873" y="2774244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A552144-78A5-4D64-6069-6D7EF1093923}"/>
              </a:ext>
            </a:extLst>
          </p:cNvPr>
          <p:cNvCxnSpPr>
            <a:cxnSpLocks/>
          </p:cNvCxnSpPr>
          <p:nvPr/>
        </p:nvCxnSpPr>
        <p:spPr>
          <a:xfrm flipV="1">
            <a:off x="3373873" y="5107281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53516-CD21-8E7B-2F0F-21A0B80E4082}"/>
              </a:ext>
            </a:extLst>
          </p:cNvPr>
          <p:cNvSpPr/>
          <p:nvPr/>
        </p:nvSpPr>
        <p:spPr>
          <a:xfrm>
            <a:off x="3396074" y="2831629"/>
            <a:ext cx="5757333" cy="224837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7860000">
            <a:off x="9093658" y="2543908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pic>
        <p:nvPicPr>
          <p:cNvPr id="36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60000">
            <a:off x="8793900" y="3502956"/>
            <a:ext cx="914400" cy="914400"/>
          </a:xfrm>
          <a:prstGeom prst="rect">
            <a:avLst/>
          </a:prstGeom>
        </p:spPr>
      </p:pic>
      <p:pic>
        <p:nvPicPr>
          <p:cNvPr id="37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3780000">
            <a:off x="2622641" y="3493549"/>
            <a:ext cx="914400" cy="914400"/>
          </a:xfrm>
          <a:prstGeom prst="rect">
            <a:avLst/>
          </a:prstGeom>
        </p:spPr>
      </p:pic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7680000">
            <a:off x="7724306" y="1712721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146ABE0D-9BA3-BACB-A6E5-E0F4F0247EF2}"/>
              </a:ext>
            </a:extLst>
          </p:cNvPr>
          <p:cNvSpPr txBox="1"/>
          <p:nvPr/>
        </p:nvSpPr>
        <p:spPr>
          <a:xfrm>
            <a:off x="6324600" y="1032933"/>
            <a:ext cx="27347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>
                <a:ea typeface="Calibri"/>
                <a:cs typeface="Calibri"/>
              </a:rPr>
              <a:t>Sans ou avec connaissance du chemin du robot maître ?</a:t>
            </a:r>
          </a:p>
        </p:txBody>
      </p:sp>
    </p:spTree>
    <p:extLst>
      <p:ext uri="{BB962C8B-B14F-4D97-AF65-F5344CB8AC3E}">
        <p14:creationId xmlns:p14="http://schemas.microsoft.com/office/powerpoint/2010/main" val="17446287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0AEEDA44-E173-4CA2-7B1E-46BA140E4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2BEF21-9954-D675-0072-CE10DE3BD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35989"/>
            <a:ext cx="12192000" cy="685800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2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3" name="Google Shape;133;g1ada96bcbcc_0_16">
            <a:extLst>
              <a:ext uri="{FF2B5EF4-FFF2-40B4-BE49-F238E27FC236}">
                <a16:creationId xmlns:a16="http://schemas.microsoft.com/office/drawing/2014/main" id="{D5B89D5F-B782-A5B5-4972-492F85912DEF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28ACE4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135;g1ada96bcbcc_0_16">
            <a:extLst>
              <a:ext uri="{FF2B5EF4-FFF2-40B4-BE49-F238E27FC236}">
                <a16:creationId xmlns:a16="http://schemas.microsoft.com/office/drawing/2014/main" id="{4B48E8BD-B828-AD2C-398F-0C58B014E3EC}"/>
              </a:ext>
            </a:extLst>
          </p:cNvPr>
          <p:cNvCxnSpPr>
            <a:cxnSpLocks/>
          </p:cNvCxnSpPr>
          <p:nvPr/>
        </p:nvCxnSpPr>
        <p:spPr>
          <a:xfrm>
            <a:off x="534476" y="717059"/>
            <a:ext cx="2915734" cy="0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38;g1ada96bcbcc_0_16">
            <a:extLst>
              <a:ext uri="{FF2B5EF4-FFF2-40B4-BE49-F238E27FC236}">
                <a16:creationId xmlns:a16="http://schemas.microsoft.com/office/drawing/2014/main" id="{28494D9C-0CE8-C4C0-CA21-0C56B02251D7}"/>
              </a:ext>
            </a:extLst>
          </p:cNvPr>
          <p:cNvSpPr txBox="1"/>
          <p:nvPr/>
        </p:nvSpPr>
        <p:spPr>
          <a:xfrm>
            <a:off x="534476" y="235260"/>
            <a:ext cx="2915734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20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Calibration </a:t>
            </a:r>
            <a:r>
              <a:rPr lang="en-US" sz="2200" err="1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intrinsèque</a:t>
            </a:r>
            <a:endParaRPr sz="2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AD94235E-640D-5B15-D928-7F30FA2C4778}"/>
              </a:ext>
            </a:extLst>
          </p:cNvPr>
          <p:cNvGrpSpPr/>
          <p:nvPr/>
        </p:nvGrpSpPr>
        <p:grpSpPr>
          <a:xfrm>
            <a:off x="869935" y="3629442"/>
            <a:ext cx="10857011" cy="2305194"/>
            <a:chOff x="272191" y="1613192"/>
            <a:chExt cx="7152915" cy="1152597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B35054B6-1EB7-F1AE-1C99-DD9BD1941929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 flipV="1">
              <a:off x="1874547" y="2220961"/>
              <a:ext cx="554410" cy="1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7CD2CEC7-B7E7-BB0F-3B69-F2328ED8D752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113368" y="2220961"/>
              <a:ext cx="563440" cy="728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9A727F51-6A40-95E5-D043-8CBD42F997AE}"/>
                </a:ext>
              </a:extLst>
            </p:cNvPr>
            <p:cNvSpPr/>
            <p:nvPr/>
          </p:nvSpPr>
          <p:spPr>
            <a:xfrm>
              <a:off x="1142620" y="2095556"/>
              <a:ext cx="731927" cy="250811"/>
            </a:xfrm>
            <a:prstGeom prst="roundRect">
              <a:avLst/>
            </a:prstGeom>
            <a:noFill/>
            <a:ln w="28575">
              <a:solidFill>
                <a:srgbClr val="28ACE4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RGB-&gt;</a:t>
              </a:r>
              <a:r>
                <a:rPr lang="fr-FR" sz="1050" b="1" err="1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grey</a:t>
              </a:r>
              <a:endParaRPr lang="fr-FR" sz="1050" b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2F23162-AF69-D51F-3043-7ACB0EFAA144}"/>
                </a:ext>
              </a:extLst>
            </p:cNvPr>
            <p:cNvSpPr/>
            <p:nvPr/>
          </p:nvSpPr>
          <p:spPr>
            <a:xfrm>
              <a:off x="2428957" y="2066634"/>
              <a:ext cx="1684411" cy="308653"/>
            </a:xfrm>
            <a:prstGeom prst="roundRect">
              <a:avLst/>
            </a:prstGeom>
            <a:noFill/>
            <a:ln w="28575">
              <a:solidFill>
                <a:srgbClr val="4B568C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>
                  <a:solidFill>
                    <a:schemeClr val="tx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Détection des coins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8FA289E3-5F73-5D53-E85B-6AEA474D8015}"/>
                </a:ext>
              </a:extLst>
            </p:cNvPr>
            <p:cNvSpPr/>
            <p:nvPr/>
          </p:nvSpPr>
          <p:spPr>
            <a:xfrm>
              <a:off x="4676808" y="2067362"/>
              <a:ext cx="1483346" cy="30865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Calibration</a:t>
              </a:r>
              <a:endParaRPr lang="fr-FR" sz="1200" b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73A1001B-EC98-B181-7697-18CBB35504A5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6160154" y="2221689"/>
              <a:ext cx="417217" cy="3217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A9B22B-2581-D884-E1AA-84E00BD313E9}"/>
                </a:ext>
              </a:extLst>
            </p:cNvPr>
            <p:cNvSpPr/>
            <p:nvPr/>
          </p:nvSpPr>
          <p:spPr>
            <a:xfrm>
              <a:off x="973112" y="1985540"/>
              <a:ext cx="5445071" cy="578317"/>
            </a:xfrm>
            <a:prstGeom prst="rect">
              <a:avLst/>
            </a:prstGeom>
            <a:noFill/>
            <a:ln w="38100"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36996158-65F3-2913-05D7-F58CA46B916F}"/>
                </a:ext>
              </a:extLst>
            </p:cNvPr>
            <p:cNvCxnSpPr>
              <a:cxnSpLocks/>
              <a:stCxn id="44" idx="3"/>
              <a:endCxn id="27" idx="1"/>
            </p:cNvCxnSpPr>
            <p:nvPr/>
          </p:nvCxnSpPr>
          <p:spPr>
            <a:xfrm flipV="1">
              <a:off x="844661" y="2220962"/>
              <a:ext cx="297959" cy="1416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23321CF7-F164-7983-771D-192ACD3B6DA8}"/>
                </a:ext>
              </a:extLst>
            </p:cNvPr>
            <p:cNvSpPr txBox="1"/>
            <p:nvPr/>
          </p:nvSpPr>
          <p:spPr>
            <a:xfrm>
              <a:off x="4113368" y="2071766"/>
              <a:ext cx="953517" cy="135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err="1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imgPoints</a:t>
              </a:r>
              <a:endParaRPr lang="fr-FR" sz="105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52A829CF-8439-CECC-67A5-8D41A7BB4508}"/>
                </a:ext>
              </a:extLst>
            </p:cNvPr>
            <p:cNvSpPr txBox="1"/>
            <p:nvPr/>
          </p:nvSpPr>
          <p:spPr>
            <a:xfrm>
              <a:off x="272191" y="2154801"/>
              <a:ext cx="572470" cy="135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050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Image RGB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AB38B03C-E1DF-35AA-C320-54321290FB2D}"/>
                </a:ext>
              </a:extLst>
            </p:cNvPr>
            <p:cNvSpPr txBox="1"/>
            <p:nvPr/>
          </p:nvSpPr>
          <p:spPr>
            <a:xfrm>
              <a:off x="6506679" y="2096361"/>
              <a:ext cx="918427" cy="20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err="1">
                  <a:solidFill>
                    <a:srgbClr val="A9275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</a:t>
              </a:r>
              <a:r>
                <a:rPr lang="fr-FR" sz="1400" b="1" err="1">
                  <a:solidFill>
                    <a:srgbClr val="A9275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</a:t>
              </a:r>
              <a:r>
                <a:rPr lang="fr-FR" sz="2000" b="1">
                  <a:solidFill>
                    <a:srgbClr val="A9275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Mi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CFB6FC14-A310-579D-4978-4D4E5478091E}"/>
                </a:ext>
              </a:extLst>
            </p:cNvPr>
            <p:cNvSpPr txBox="1"/>
            <p:nvPr/>
          </p:nvSpPr>
          <p:spPr>
            <a:xfrm>
              <a:off x="5106969" y="2630635"/>
              <a:ext cx="572470" cy="135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err="1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objPoints</a:t>
              </a:r>
              <a:endParaRPr lang="fr-FR" sz="105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E6097DD8-C7A4-B8D3-7B6F-0A780D1A70E6}"/>
                </a:ext>
              </a:extLst>
            </p:cNvPr>
            <p:cNvSpPr txBox="1"/>
            <p:nvPr/>
          </p:nvSpPr>
          <p:spPr>
            <a:xfrm>
              <a:off x="1865517" y="2069172"/>
              <a:ext cx="572470" cy="131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Image grise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A67C46DA-6079-32D6-37F5-78644FA59BDC}"/>
                </a:ext>
              </a:extLst>
            </p:cNvPr>
            <p:cNvCxnSpPr>
              <a:cxnSpLocks/>
              <a:stCxn id="61" idx="2"/>
              <a:endCxn id="29" idx="0"/>
            </p:cNvCxnSpPr>
            <p:nvPr/>
          </p:nvCxnSpPr>
          <p:spPr>
            <a:xfrm flipH="1">
              <a:off x="3271163" y="1760161"/>
              <a:ext cx="2" cy="306473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F4077708-6A46-A169-27B9-AE614EB45EE2}"/>
                </a:ext>
              </a:extLst>
            </p:cNvPr>
            <p:cNvSpPr txBox="1"/>
            <p:nvPr/>
          </p:nvSpPr>
          <p:spPr>
            <a:xfrm>
              <a:off x="2868948" y="1633203"/>
              <a:ext cx="80443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Taille du damier</a:t>
              </a:r>
            </a:p>
          </p:txBody>
        </p:sp>
        <p:cxnSp>
          <p:nvCxnSpPr>
            <p:cNvPr id="142" name="Connecteur droit avec flèche 141">
              <a:extLst>
                <a:ext uri="{FF2B5EF4-FFF2-40B4-BE49-F238E27FC236}">
                  <a16:creationId xmlns:a16="http://schemas.microsoft.com/office/drawing/2014/main" id="{7A108347-D871-D675-156C-DEE5644CCDA5}"/>
                </a:ext>
              </a:extLst>
            </p:cNvPr>
            <p:cNvCxnSpPr>
              <a:cxnSpLocks/>
              <a:stCxn id="145" idx="2"/>
              <a:endCxn id="30" idx="0"/>
            </p:cNvCxnSpPr>
            <p:nvPr/>
          </p:nvCxnSpPr>
          <p:spPr>
            <a:xfrm flipH="1">
              <a:off x="5418481" y="1740150"/>
              <a:ext cx="2019" cy="327212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ZoneTexte 144">
              <a:extLst>
                <a:ext uri="{FF2B5EF4-FFF2-40B4-BE49-F238E27FC236}">
                  <a16:creationId xmlns:a16="http://schemas.microsoft.com/office/drawing/2014/main" id="{F8FB38D3-4D34-DDEB-B979-D4ADB18D4055}"/>
                </a:ext>
              </a:extLst>
            </p:cNvPr>
            <p:cNvSpPr txBox="1"/>
            <p:nvPr/>
          </p:nvSpPr>
          <p:spPr>
            <a:xfrm>
              <a:off x="5018283" y="1613192"/>
              <a:ext cx="80443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Taille du damier</a:t>
              </a:r>
            </a:p>
          </p:txBody>
        </p:sp>
      </p:grpSp>
      <p:cxnSp>
        <p:nvCxnSpPr>
          <p:cNvPr id="165" name="Connecteur droit avec flèche 164">
            <a:extLst>
              <a:ext uri="{FF2B5EF4-FFF2-40B4-BE49-F238E27FC236}">
                <a16:creationId xmlns:a16="http://schemas.microsoft.com/office/drawing/2014/main" id="{9CFFDDCA-FE06-5EB5-6521-BDADD0A10E75}"/>
              </a:ext>
            </a:extLst>
          </p:cNvPr>
          <p:cNvCxnSpPr>
            <a:cxnSpLocks/>
          </p:cNvCxnSpPr>
          <p:nvPr/>
        </p:nvCxnSpPr>
        <p:spPr>
          <a:xfrm flipV="1">
            <a:off x="8681202" y="5022885"/>
            <a:ext cx="1792" cy="623385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eur droit avec flèche 169">
            <a:extLst>
              <a:ext uri="{FF2B5EF4-FFF2-40B4-BE49-F238E27FC236}">
                <a16:creationId xmlns:a16="http://schemas.microsoft.com/office/drawing/2014/main" id="{A96F5B06-DAB0-EEBD-E81E-5826A04847EE}"/>
              </a:ext>
            </a:extLst>
          </p:cNvPr>
          <p:cNvCxnSpPr>
            <a:cxnSpLocks/>
            <a:stCxn id="179" idx="3"/>
            <a:endCxn id="22" idx="1"/>
          </p:cNvCxnSpPr>
          <p:nvPr/>
        </p:nvCxnSpPr>
        <p:spPr>
          <a:xfrm flipV="1">
            <a:off x="1258589" y="2154403"/>
            <a:ext cx="386560" cy="537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droit avec flèche 172">
            <a:extLst>
              <a:ext uri="{FF2B5EF4-FFF2-40B4-BE49-F238E27FC236}">
                <a16:creationId xmlns:a16="http://schemas.microsoft.com/office/drawing/2014/main" id="{A6D017BA-E8DE-2719-D998-C993D79576E3}"/>
              </a:ext>
            </a:extLst>
          </p:cNvPr>
          <p:cNvCxnSpPr>
            <a:cxnSpLocks/>
            <a:stCxn id="22" idx="3"/>
            <a:endCxn id="180" idx="1"/>
          </p:cNvCxnSpPr>
          <p:nvPr/>
        </p:nvCxnSpPr>
        <p:spPr>
          <a:xfrm>
            <a:off x="5013116" y="2154403"/>
            <a:ext cx="35744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ADD55ABD-B7A1-DB05-0499-3DA279A3D13E}"/>
              </a:ext>
            </a:extLst>
          </p:cNvPr>
          <p:cNvGrpSpPr/>
          <p:nvPr/>
        </p:nvGrpSpPr>
        <p:grpSpPr>
          <a:xfrm>
            <a:off x="0" y="1215300"/>
            <a:ext cx="6214451" cy="1878206"/>
            <a:chOff x="-262500" y="1213982"/>
            <a:chExt cx="6214451" cy="18782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B14D5BDA-6F9C-F6EA-8DED-A0E2E46B2969}"/>
                    </a:ext>
                  </a:extLst>
                </p:cNvPr>
                <p:cNvSpPr txBox="1"/>
                <p:nvPr/>
              </p:nvSpPr>
              <p:spPr>
                <a:xfrm>
                  <a:off x="1382649" y="1213982"/>
                  <a:ext cx="3367967" cy="18782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1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1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𝒉𝒐𝒎𝒐𝒈</m:t>
                            </m:r>
                            <m:r>
                              <a:rPr lang="fr-FR" b="1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è</m:t>
                            </m:r>
                            <m:r>
                              <a:rPr lang="fr-FR" b="1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𝒏𝒆</m:t>
                            </m:r>
                          </m:sub>
                        </m:sSub>
                        <m:r>
                          <a:rPr lang="fr-FR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1800" b="1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sz="1800" b="1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fr-FR" b="1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b="1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1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fr-FR" b="1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fr-FR" sz="1800" b="1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FR" sz="1800" b="1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fr-FR" sz="1800" b="1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fr-FR" b="1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b="1" i="1" smtClean="0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1" i="1" smtClean="0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fr-FR" b="1" i="1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1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1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b="1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FR" sz="1800" b="1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fr-FR" sz="1800" b="1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fr-FR" sz="1800" b="1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fr-FR" sz="1800" b="1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fr-FR" sz="1800" b="1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B14D5BDA-6F9C-F6EA-8DED-A0E2E46B2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649" y="1213982"/>
                  <a:ext cx="3367967" cy="18782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ZoneTexte 178">
              <a:extLst>
                <a:ext uri="{FF2B5EF4-FFF2-40B4-BE49-F238E27FC236}">
                  <a16:creationId xmlns:a16="http://schemas.microsoft.com/office/drawing/2014/main" id="{9CFA9F5F-599F-51A3-2F9D-6FAD8D9AE63F}"/>
                </a:ext>
              </a:extLst>
            </p:cNvPr>
            <p:cNvSpPr txBox="1"/>
            <p:nvPr/>
          </p:nvSpPr>
          <p:spPr>
            <a:xfrm>
              <a:off x="-262500" y="1869920"/>
              <a:ext cx="125858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050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Repère 3D « physique » de la caméra</a:t>
              </a:r>
            </a:p>
          </p:txBody>
        </p:sp>
        <p:sp>
          <p:nvSpPr>
            <p:cNvPr id="180" name="ZoneTexte 179">
              <a:extLst>
                <a:ext uri="{FF2B5EF4-FFF2-40B4-BE49-F238E27FC236}">
                  <a16:creationId xmlns:a16="http://schemas.microsoft.com/office/drawing/2014/main" id="{93AFC2BD-A3A4-917F-DED9-8DEAB5B888D4}"/>
                </a:ext>
              </a:extLst>
            </p:cNvPr>
            <p:cNvSpPr txBox="1"/>
            <p:nvPr/>
          </p:nvSpPr>
          <p:spPr>
            <a:xfrm>
              <a:off x="5108063" y="1945336"/>
              <a:ext cx="8438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Repère 2D image</a:t>
              </a:r>
            </a:p>
          </p:txBody>
        </p:sp>
      </p:grpSp>
      <p:sp>
        <p:nvSpPr>
          <p:cNvPr id="4" name="Google Shape;137;g1ada96bcbcc_0_16">
            <a:extLst>
              <a:ext uri="{FF2B5EF4-FFF2-40B4-BE49-F238E27FC236}">
                <a16:creationId xmlns:a16="http://schemas.microsoft.com/office/drawing/2014/main" id="{0B3B94B3-C970-908E-0E06-9CDDE08933BB}"/>
              </a:ext>
            </a:extLst>
          </p:cNvPr>
          <p:cNvSpPr txBox="1"/>
          <p:nvPr/>
        </p:nvSpPr>
        <p:spPr>
          <a:xfrm>
            <a:off x="5622227" y="6313533"/>
            <a:ext cx="948579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333" dirty="0">
                <a:solidFill>
                  <a:srgbClr val="FBF5F3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 sz="9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7;g1ada96bcbcc_0_16">
            <a:extLst>
              <a:ext uri="{FF2B5EF4-FFF2-40B4-BE49-F238E27FC236}">
                <a16:creationId xmlns:a16="http://schemas.microsoft.com/office/drawing/2014/main" id="{47835F2F-9E1F-A7D0-124C-13E780FC2337}"/>
              </a:ext>
            </a:extLst>
          </p:cNvPr>
          <p:cNvSpPr txBox="1"/>
          <p:nvPr/>
        </p:nvSpPr>
        <p:spPr>
          <a:xfrm>
            <a:off x="10058400" y="6319373"/>
            <a:ext cx="19507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ROB 24</a:t>
            </a:r>
            <a:endParaRPr lang="fr-FR" sz="90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F2F95E1-7CC3-AA45-7890-BC6F566F82E8}"/>
              </a:ext>
            </a:extLst>
          </p:cNvPr>
          <p:cNvCxnSpPr>
            <a:cxnSpLocks/>
          </p:cNvCxnSpPr>
          <p:nvPr/>
        </p:nvCxnSpPr>
        <p:spPr>
          <a:xfrm>
            <a:off x="8921879" y="1863743"/>
            <a:ext cx="35744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EA3E9BE-D879-1B3C-5C86-B2588953958D}"/>
              </a:ext>
            </a:extLst>
          </p:cNvPr>
          <p:cNvSpPr txBox="1"/>
          <p:nvPr/>
        </p:nvSpPr>
        <p:spPr>
          <a:xfrm>
            <a:off x="7641195" y="2679818"/>
            <a:ext cx="3039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Exemple de distorsion</a:t>
            </a:r>
          </a:p>
        </p:txBody>
      </p:sp>
      <p:pic>
        <p:nvPicPr>
          <p:cNvPr id="14" name="Image 13" descr="Une image contenant symbole, logo&#10;&#10;Description générée automatiquement">
            <a:extLst>
              <a:ext uri="{FF2B5EF4-FFF2-40B4-BE49-F238E27FC236}">
                <a16:creationId xmlns:a16="http://schemas.microsoft.com/office/drawing/2014/main" id="{BD6C7E03-0046-016B-D218-AF8F80F71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4" t="17439" r="26174" b="16737"/>
          <a:stretch/>
        </p:blipFill>
        <p:spPr>
          <a:xfrm>
            <a:off x="6915625" y="800771"/>
            <a:ext cx="1862464" cy="1930662"/>
          </a:xfrm>
          <a:prstGeom prst="rect">
            <a:avLst/>
          </a:prstGeom>
        </p:spPr>
      </p:pic>
      <p:pic>
        <p:nvPicPr>
          <p:cNvPr id="16" name="Image 15" descr="Une image contenant Rectangle, symbole&#10;&#10;Description générée automatiquement">
            <a:extLst>
              <a:ext uri="{FF2B5EF4-FFF2-40B4-BE49-F238E27FC236}">
                <a16:creationId xmlns:a16="http://schemas.microsoft.com/office/drawing/2014/main" id="{5FC8411B-9F3F-B1EC-03C8-EF73FF629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070" y="818557"/>
            <a:ext cx="2503949" cy="1879046"/>
          </a:xfrm>
          <a:prstGeom prst="rect">
            <a:avLst/>
          </a:prstGeom>
        </p:spPr>
      </p:pic>
      <p:sp>
        <p:nvSpPr>
          <p:cNvPr id="5" name="Google Shape;137;g1ada96bcbcc_0_16">
            <a:extLst>
              <a:ext uri="{FF2B5EF4-FFF2-40B4-BE49-F238E27FC236}">
                <a16:creationId xmlns:a16="http://schemas.microsoft.com/office/drawing/2014/main" id="{3533001A-AEE7-B317-DA46-43E01DDA5945}"/>
              </a:ext>
            </a:extLst>
          </p:cNvPr>
          <p:cNvSpPr txBox="1"/>
          <p:nvPr/>
        </p:nvSpPr>
        <p:spPr>
          <a:xfrm>
            <a:off x="356317" y="6319373"/>
            <a:ext cx="22102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PROJET ESPADON</a:t>
            </a:r>
            <a:endParaRPr sz="900" dirty="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14E740-40BD-E78F-DD38-8F839B84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9202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23A31A68-6520-BF39-6977-9A55CC113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6A8EFC-7B25-926B-9669-01D0CF6FA2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35989"/>
            <a:ext cx="12192000" cy="685800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33" name="Google Shape;133;g1ada96bcbcc_0_16">
            <a:extLst>
              <a:ext uri="{FF2B5EF4-FFF2-40B4-BE49-F238E27FC236}">
                <a16:creationId xmlns:a16="http://schemas.microsoft.com/office/drawing/2014/main" id="{2D6161B1-3AE2-7903-6879-D66A41851CDB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28ACE4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135;g1ada96bcbcc_0_16">
            <a:extLst>
              <a:ext uri="{FF2B5EF4-FFF2-40B4-BE49-F238E27FC236}">
                <a16:creationId xmlns:a16="http://schemas.microsoft.com/office/drawing/2014/main" id="{3604F4D6-EBB3-6FC4-945E-BFA0B09C5AFE}"/>
              </a:ext>
            </a:extLst>
          </p:cNvPr>
          <p:cNvCxnSpPr>
            <a:cxnSpLocks/>
          </p:cNvCxnSpPr>
          <p:nvPr/>
        </p:nvCxnSpPr>
        <p:spPr>
          <a:xfrm>
            <a:off x="534476" y="717059"/>
            <a:ext cx="2925161" cy="0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38;g1ada96bcbcc_0_16">
            <a:extLst>
              <a:ext uri="{FF2B5EF4-FFF2-40B4-BE49-F238E27FC236}">
                <a16:creationId xmlns:a16="http://schemas.microsoft.com/office/drawing/2014/main" id="{B27D058C-204C-0E60-30E9-6CB23B662BD0}"/>
              </a:ext>
            </a:extLst>
          </p:cNvPr>
          <p:cNvSpPr txBox="1"/>
          <p:nvPr/>
        </p:nvSpPr>
        <p:spPr>
          <a:xfrm>
            <a:off x="534476" y="235260"/>
            <a:ext cx="4252943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200">
                <a:solidFill>
                  <a:srgbClr val="28ABE3"/>
                </a:solidFill>
                <a:latin typeface="Lato"/>
                <a:ea typeface="Lato"/>
                <a:cs typeface="Lato"/>
                <a:sym typeface="Lato"/>
              </a:rPr>
              <a:t>Simulation sous Gazebo</a:t>
            </a:r>
            <a:endParaRPr sz="2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37;g1ada96bcbcc_0_16">
            <a:extLst>
              <a:ext uri="{FF2B5EF4-FFF2-40B4-BE49-F238E27FC236}">
                <a16:creationId xmlns:a16="http://schemas.microsoft.com/office/drawing/2014/main" id="{9DD4C461-E7B0-C465-0912-FCF0AB7EA244}"/>
              </a:ext>
            </a:extLst>
          </p:cNvPr>
          <p:cNvSpPr txBox="1"/>
          <p:nvPr/>
        </p:nvSpPr>
        <p:spPr>
          <a:xfrm>
            <a:off x="10058400" y="6319373"/>
            <a:ext cx="19507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ROB 24</a:t>
            </a:r>
            <a:endParaRPr lang="fr-FR" sz="90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37;g1ada96bcbcc_0_16">
            <a:extLst>
              <a:ext uri="{FF2B5EF4-FFF2-40B4-BE49-F238E27FC236}">
                <a16:creationId xmlns:a16="http://schemas.microsoft.com/office/drawing/2014/main" id="{DD1146F2-B52F-8CA6-DDE9-74A6787ED29C}"/>
              </a:ext>
            </a:extLst>
          </p:cNvPr>
          <p:cNvSpPr txBox="1"/>
          <p:nvPr/>
        </p:nvSpPr>
        <p:spPr>
          <a:xfrm>
            <a:off x="5622227" y="6313533"/>
            <a:ext cx="948579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333" dirty="0">
                <a:solidFill>
                  <a:srgbClr val="FBF5F3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 sz="9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B259B98-CFA7-64C3-86E0-57603755C884}"/>
              </a:ext>
            </a:extLst>
          </p:cNvPr>
          <p:cNvSpPr txBox="1"/>
          <p:nvPr/>
        </p:nvSpPr>
        <p:spPr>
          <a:xfrm>
            <a:off x="4153403" y="5123854"/>
            <a:ext cx="319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Architecture de la simulation</a:t>
            </a:r>
          </a:p>
        </p:txBody>
      </p: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475E024C-7691-4DC6-C5F0-2DA4ADCC2B2B}"/>
              </a:ext>
            </a:extLst>
          </p:cNvPr>
          <p:cNvGrpSpPr/>
          <p:nvPr/>
        </p:nvGrpSpPr>
        <p:grpSpPr>
          <a:xfrm>
            <a:off x="2538075" y="1683610"/>
            <a:ext cx="8066500" cy="3368494"/>
            <a:chOff x="588067" y="1683534"/>
            <a:chExt cx="6815863" cy="284655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8AA07229-AE5E-3957-0FA7-9F0F0BE7CB1F}"/>
                </a:ext>
              </a:extLst>
            </p:cNvPr>
            <p:cNvCxnSpPr>
              <a:cxnSpLocks/>
              <a:stCxn id="13" idx="0"/>
              <a:endCxn id="22" idx="2"/>
            </p:cNvCxnSpPr>
            <p:nvPr/>
          </p:nvCxnSpPr>
          <p:spPr>
            <a:xfrm flipV="1">
              <a:off x="1822992" y="3112735"/>
              <a:ext cx="3101" cy="709546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0D6CFF6-A8A4-39C9-791D-D8B5666BC3AF}"/>
                </a:ext>
              </a:extLst>
            </p:cNvPr>
            <p:cNvSpPr/>
            <p:nvPr/>
          </p:nvSpPr>
          <p:spPr>
            <a:xfrm>
              <a:off x="1192249" y="3822281"/>
              <a:ext cx="1261486" cy="432276"/>
            </a:xfrm>
            <a:prstGeom prst="roundRect">
              <a:avLst/>
            </a:prstGeom>
            <a:noFill/>
            <a:ln w="28575">
              <a:solidFill>
                <a:srgbClr val="28ACE4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PLUGIN CAMÉRA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DABB3C5-AE10-8537-D570-0981959FE6A5}"/>
                </a:ext>
              </a:extLst>
            </p:cNvPr>
            <p:cNvSpPr/>
            <p:nvPr/>
          </p:nvSpPr>
          <p:spPr>
            <a:xfrm>
              <a:off x="846745" y="2580767"/>
              <a:ext cx="1958695" cy="531968"/>
            </a:xfrm>
            <a:prstGeom prst="roundRect">
              <a:avLst/>
            </a:prstGeom>
            <a:noFill/>
            <a:ln w="28575">
              <a:solidFill>
                <a:srgbClr val="4B568C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PRÉTRAITEMENT IMAGE + DÉTÉCTION ARUCO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2C4983FA-4A3D-3999-FFF5-7357F8DE705A}"/>
                </a:ext>
              </a:extLst>
            </p:cNvPr>
            <p:cNvCxnSpPr>
              <a:cxnSpLocks/>
              <a:stCxn id="42" idx="3"/>
              <a:endCxn id="43" idx="0"/>
            </p:cNvCxnSpPr>
            <p:nvPr/>
          </p:nvCxnSpPr>
          <p:spPr>
            <a:xfrm>
              <a:off x="4128739" y="1949518"/>
              <a:ext cx="628827" cy="631249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605C8807-B8FF-7379-6385-A223751447A1}"/>
                </a:ext>
              </a:extLst>
            </p:cNvPr>
            <p:cNvCxnSpPr>
              <a:cxnSpLocks/>
              <a:stCxn id="22" idx="0"/>
              <a:endCxn id="42" idx="1"/>
            </p:cNvCxnSpPr>
            <p:nvPr/>
          </p:nvCxnSpPr>
          <p:spPr>
            <a:xfrm flipV="1">
              <a:off x="1826093" y="1949518"/>
              <a:ext cx="636401" cy="631249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01378B7-FEF3-0E5F-6061-2BF8E5B29A79}"/>
                </a:ext>
              </a:extLst>
            </p:cNvPr>
            <p:cNvSpPr txBox="1"/>
            <p:nvPr/>
          </p:nvSpPr>
          <p:spPr>
            <a:xfrm>
              <a:off x="588067" y="1967247"/>
              <a:ext cx="16434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Image prétraitée avec détection + pose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6B1D3B3-4BB9-2B07-BD9A-B3E568C5E088}"/>
                </a:ext>
              </a:extLst>
            </p:cNvPr>
            <p:cNvSpPr txBox="1"/>
            <p:nvPr/>
          </p:nvSpPr>
          <p:spPr>
            <a:xfrm>
              <a:off x="4359765" y="1967246"/>
              <a:ext cx="986660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>
                  <a:solidFill>
                    <a:schemeClr val="bg2">
                      <a:lumMod val="25000"/>
                    </a:schemeClr>
                  </a:solidFill>
                  <a:latin typeface="Lato"/>
                  <a:ea typeface="Lato"/>
                  <a:cs typeface="Lato"/>
                </a:rPr>
                <a:t>Commandes moteurs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BEECEEC-B464-48EE-4CE6-EC1E090DA437}"/>
                </a:ext>
              </a:extLst>
            </p:cNvPr>
            <p:cNvSpPr txBox="1"/>
            <p:nvPr/>
          </p:nvSpPr>
          <p:spPr>
            <a:xfrm>
              <a:off x="846745" y="3347049"/>
              <a:ext cx="9866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Image brute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0E208D2A-B128-86CB-27F6-DFA12F580ADB}"/>
                </a:ext>
              </a:extLst>
            </p:cNvPr>
            <p:cNvSpPr/>
            <p:nvPr/>
          </p:nvSpPr>
          <p:spPr>
            <a:xfrm>
              <a:off x="3924443" y="3793786"/>
              <a:ext cx="1666245" cy="470198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GAZEBO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43AB0BFF-2754-9E9E-4D44-52A0F347C734}"/>
                </a:ext>
              </a:extLst>
            </p:cNvPr>
            <p:cNvCxnSpPr>
              <a:cxnSpLocks/>
              <a:stCxn id="43" idx="2"/>
              <a:endCxn id="36" idx="0"/>
            </p:cNvCxnSpPr>
            <p:nvPr/>
          </p:nvCxnSpPr>
          <p:spPr>
            <a:xfrm>
              <a:off x="4757566" y="3112735"/>
              <a:ext cx="0" cy="681051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969553D2-BBD4-859A-CC9E-506CE9D43F6A}"/>
                </a:ext>
              </a:extLst>
            </p:cNvPr>
            <p:cNvCxnSpPr>
              <a:cxnSpLocks/>
              <a:stCxn id="36" idx="1"/>
              <a:endCxn id="13" idx="3"/>
            </p:cNvCxnSpPr>
            <p:nvPr/>
          </p:nvCxnSpPr>
          <p:spPr>
            <a:xfrm flipH="1">
              <a:off x="2453735" y="4028885"/>
              <a:ext cx="1470708" cy="9534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B4396B1-69EB-A2C8-CD94-15A5CD753D38}"/>
                </a:ext>
              </a:extLst>
            </p:cNvPr>
            <p:cNvSpPr txBox="1"/>
            <p:nvPr/>
          </p:nvSpPr>
          <p:spPr>
            <a:xfrm>
              <a:off x="4794351" y="3233103"/>
              <a:ext cx="180317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sz="1100">
                  <a:solidFill>
                    <a:schemeClr val="bg2">
                      <a:lumMod val="25000"/>
                    </a:schemeClr>
                  </a:solidFill>
                  <a:latin typeface="Lato"/>
                  <a:ea typeface="Lato"/>
                  <a:cs typeface="Lato"/>
                </a:rPr>
                <a:t>Commandes moteurs</a:t>
              </a:r>
            </a:p>
            <a:p>
              <a:r>
                <a:rPr lang="fr-FR" sz="1100">
                  <a:solidFill>
                    <a:schemeClr val="bg2">
                      <a:lumMod val="25000"/>
                    </a:schemeClr>
                  </a:solidFill>
                  <a:latin typeface="Lato"/>
                  <a:ea typeface="Lato"/>
                  <a:cs typeface="Lato"/>
                </a:rPr>
                <a:t>retenues</a:t>
              </a: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9077A9FE-E768-1B68-610A-1C06BD8B68FD}"/>
                </a:ext>
              </a:extLst>
            </p:cNvPr>
            <p:cNvSpPr/>
            <p:nvPr/>
          </p:nvSpPr>
          <p:spPr>
            <a:xfrm>
              <a:off x="2462494" y="1683534"/>
              <a:ext cx="1666245" cy="531968"/>
            </a:xfrm>
            <a:prstGeom prst="roundRect">
              <a:avLst/>
            </a:prstGeom>
            <a:noFill/>
            <a:ln w="28575">
              <a:solidFill>
                <a:srgbClr val="A9275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GUIDAGE</a:t>
              </a:r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B7F87462-653B-9277-46C1-5D5701BD8239}"/>
                </a:ext>
              </a:extLst>
            </p:cNvPr>
            <p:cNvSpPr/>
            <p:nvPr/>
          </p:nvSpPr>
          <p:spPr>
            <a:xfrm>
              <a:off x="3924443" y="2580767"/>
              <a:ext cx="1666245" cy="531968"/>
            </a:xfrm>
            <a:prstGeom prst="roundRect">
              <a:avLst/>
            </a:prstGeom>
            <a:noFill/>
            <a:ln w="28575">
              <a:solidFill>
                <a:srgbClr val="4B568C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CONTRÔLE</a:t>
              </a:r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57D45F26-B46B-DE3D-28A8-71780DF5C453}"/>
                </a:ext>
              </a:extLst>
            </p:cNvPr>
            <p:cNvSpPr txBox="1"/>
            <p:nvPr/>
          </p:nvSpPr>
          <p:spPr>
            <a:xfrm>
              <a:off x="2574041" y="4099199"/>
              <a:ext cx="14431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Déplacement </a:t>
              </a:r>
              <a:r>
                <a:rPr lang="fr-FR" sz="1100" err="1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BlueROV</a:t>
              </a:r>
              <a:r>
                <a:rPr lang="fr-FR" sz="1100">
                  <a:solidFill>
                    <a:schemeClr val="bg2">
                      <a:lumMod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+ caméra</a:t>
              </a:r>
            </a:p>
          </p:txBody>
        </p:sp>
        <p:cxnSp>
          <p:nvCxnSpPr>
            <p:cNvPr id="135" name="Connecteur droit avec flèche 134">
              <a:extLst>
                <a:ext uri="{FF2B5EF4-FFF2-40B4-BE49-F238E27FC236}">
                  <a16:creationId xmlns:a16="http://schemas.microsoft.com/office/drawing/2014/main" id="{FB564595-FA65-695D-BFB6-29EA7639A6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0688" y="2846145"/>
              <a:ext cx="630836" cy="606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ZoneTexte 138">
              <a:extLst>
                <a:ext uri="{FF2B5EF4-FFF2-40B4-BE49-F238E27FC236}">
                  <a16:creationId xmlns:a16="http://schemas.microsoft.com/office/drawing/2014/main" id="{9161BC09-91B4-833A-2DE8-64ECB3529BD0}"/>
                </a:ext>
              </a:extLst>
            </p:cNvPr>
            <p:cNvSpPr txBox="1"/>
            <p:nvPr/>
          </p:nvSpPr>
          <p:spPr>
            <a:xfrm>
              <a:off x="6248245" y="2715340"/>
              <a:ext cx="1155685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sz="1100">
                  <a:solidFill>
                    <a:schemeClr val="bg2">
                      <a:lumMod val="25000"/>
                    </a:schemeClr>
                  </a:solidFill>
                  <a:latin typeface="Lato"/>
                  <a:ea typeface="Lato"/>
                  <a:cs typeface="Lato"/>
                </a:rPr>
                <a:t>Télécommande</a:t>
              </a:r>
            </a:p>
          </p:txBody>
        </p:sp>
      </p:grpSp>
      <p:sp>
        <p:nvSpPr>
          <p:cNvPr id="4" name="Google Shape;137;g1ada96bcbcc_0_16">
            <a:extLst>
              <a:ext uri="{FF2B5EF4-FFF2-40B4-BE49-F238E27FC236}">
                <a16:creationId xmlns:a16="http://schemas.microsoft.com/office/drawing/2014/main" id="{B9829804-9D7B-BCF8-5FF8-9BC6061D95CF}"/>
              </a:ext>
            </a:extLst>
          </p:cNvPr>
          <p:cNvSpPr txBox="1"/>
          <p:nvPr/>
        </p:nvSpPr>
        <p:spPr>
          <a:xfrm>
            <a:off x="356317" y="6319373"/>
            <a:ext cx="22102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PROJET ESPADON</a:t>
            </a:r>
            <a:endParaRPr sz="900" dirty="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2D7E6D-1062-408E-A3C9-6F33D704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9705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BC24725C-1BC1-D9FD-7C8D-620F89EA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BF7B0C-8610-3CF6-C687-E470C981B2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35989"/>
            <a:ext cx="12192000" cy="685800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sz="1200" b="1">
              <a:ea typeface="Calibri"/>
              <a:cs typeface="Calibri"/>
            </a:endParaRPr>
          </a:p>
        </p:txBody>
      </p:sp>
      <p:sp>
        <p:nvSpPr>
          <p:cNvPr id="133" name="Google Shape;133;g1ada96bcbcc_0_16">
            <a:extLst>
              <a:ext uri="{FF2B5EF4-FFF2-40B4-BE49-F238E27FC236}">
                <a16:creationId xmlns:a16="http://schemas.microsoft.com/office/drawing/2014/main" id="{D3E641B4-9128-7C85-90B5-6ED3ADB80431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28ACE4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135;g1ada96bcbcc_0_16">
            <a:extLst>
              <a:ext uri="{FF2B5EF4-FFF2-40B4-BE49-F238E27FC236}">
                <a16:creationId xmlns:a16="http://schemas.microsoft.com/office/drawing/2014/main" id="{521B0BCD-5DBB-3DD7-CB33-D153FFAFEF2B}"/>
              </a:ext>
            </a:extLst>
          </p:cNvPr>
          <p:cNvCxnSpPr>
            <a:cxnSpLocks/>
          </p:cNvCxnSpPr>
          <p:nvPr/>
        </p:nvCxnSpPr>
        <p:spPr>
          <a:xfrm>
            <a:off x="534476" y="717059"/>
            <a:ext cx="1101016" cy="0"/>
          </a:xfrm>
          <a:prstGeom prst="straightConnector1">
            <a:avLst/>
          </a:prstGeom>
          <a:noFill/>
          <a:ln w="38100" cap="rnd" cmpd="sng">
            <a:solidFill>
              <a:srgbClr val="28AB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38;g1ada96bcbcc_0_16">
            <a:extLst>
              <a:ext uri="{FF2B5EF4-FFF2-40B4-BE49-F238E27FC236}">
                <a16:creationId xmlns:a16="http://schemas.microsoft.com/office/drawing/2014/main" id="{208F57B3-4556-9EFF-4292-3A7479D919DC}"/>
              </a:ext>
            </a:extLst>
          </p:cNvPr>
          <p:cNvSpPr txBox="1"/>
          <p:nvPr/>
        </p:nvSpPr>
        <p:spPr>
          <a:xfrm>
            <a:off x="534477" y="235260"/>
            <a:ext cx="2031610" cy="484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200">
                <a:solidFill>
                  <a:srgbClr val="28ABE3"/>
                </a:solidFill>
                <a:latin typeface="Lato"/>
                <a:ea typeface="Lato"/>
                <a:cs typeface="Lato"/>
              </a:rPr>
              <a:t>Contrôle</a:t>
            </a:r>
            <a:endParaRPr lang="en-US" sz="2200" b="0" i="0" u="none" strike="noStrike" cap="none">
              <a:solidFill>
                <a:srgbClr val="28ABE3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7" name="Google Shape;137;g1ada96bcbcc_0_16">
            <a:extLst>
              <a:ext uri="{FF2B5EF4-FFF2-40B4-BE49-F238E27FC236}">
                <a16:creationId xmlns:a16="http://schemas.microsoft.com/office/drawing/2014/main" id="{6918DB7E-7B85-98E0-7933-C0E6AABE3321}"/>
              </a:ext>
            </a:extLst>
          </p:cNvPr>
          <p:cNvSpPr txBox="1"/>
          <p:nvPr/>
        </p:nvSpPr>
        <p:spPr>
          <a:xfrm>
            <a:off x="5622227" y="6313533"/>
            <a:ext cx="948579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333" dirty="0">
                <a:solidFill>
                  <a:srgbClr val="FBF5F3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lang="en-US" sz="933" dirty="0">
              <a:solidFill>
                <a:srgbClr val="000000"/>
              </a:solidFill>
              <a:latin typeface="Arial"/>
              <a:ea typeface="Open Sans"/>
              <a:cs typeface="Arial"/>
              <a:sym typeface="Arial"/>
            </a:endParaRPr>
          </a:p>
        </p:txBody>
      </p:sp>
      <p:sp>
        <p:nvSpPr>
          <p:cNvPr id="8" name="Google Shape;137;g1ada96bcbcc_0_16">
            <a:extLst>
              <a:ext uri="{FF2B5EF4-FFF2-40B4-BE49-F238E27FC236}">
                <a16:creationId xmlns:a16="http://schemas.microsoft.com/office/drawing/2014/main" id="{1AFAB137-245C-321E-092A-EE10F84E8C55}"/>
              </a:ext>
            </a:extLst>
          </p:cNvPr>
          <p:cNvSpPr txBox="1"/>
          <p:nvPr/>
        </p:nvSpPr>
        <p:spPr>
          <a:xfrm>
            <a:off x="356317" y="6319373"/>
            <a:ext cx="22102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PROJET ESPADON</a:t>
            </a:r>
            <a:endParaRPr sz="900" dirty="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37;g1ada96bcbcc_0_16">
            <a:extLst>
              <a:ext uri="{FF2B5EF4-FFF2-40B4-BE49-F238E27FC236}">
                <a16:creationId xmlns:a16="http://schemas.microsoft.com/office/drawing/2014/main" id="{0416E462-FF5B-F227-D960-4EFFB8A6A292}"/>
              </a:ext>
            </a:extLst>
          </p:cNvPr>
          <p:cNvSpPr txBox="1"/>
          <p:nvPr/>
        </p:nvSpPr>
        <p:spPr>
          <a:xfrm>
            <a:off x="10058400" y="6319373"/>
            <a:ext cx="19507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0"/>
              </a:lnSpc>
              <a:buClr>
                <a:srgbClr val="000000"/>
              </a:buClr>
              <a:buSzPts val="3500"/>
            </a:pPr>
            <a:r>
              <a:rPr lang="en-US" sz="2000">
                <a:solidFill>
                  <a:schemeClr val="accent3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ROB 24</a:t>
            </a:r>
            <a:endParaRPr lang="fr-FR" sz="900">
              <a:solidFill>
                <a:schemeClr val="accent3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5776B257-79F2-8E61-BA30-931D726EA2D2}"/>
              </a:ext>
            </a:extLst>
          </p:cNvPr>
          <p:cNvGrpSpPr/>
          <p:nvPr/>
        </p:nvGrpSpPr>
        <p:grpSpPr>
          <a:xfrm rot="5400000">
            <a:off x="9501999" y="2054890"/>
            <a:ext cx="1959186" cy="1741319"/>
            <a:chOff x="1134642" y="5094001"/>
            <a:chExt cx="985035" cy="910389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65A395A6-1E66-669F-0BDF-B595EF7F5932}"/>
                </a:ext>
              </a:extLst>
            </p:cNvPr>
            <p:cNvGrpSpPr/>
            <p:nvPr/>
          </p:nvGrpSpPr>
          <p:grpSpPr>
            <a:xfrm>
              <a:off x="1134642" y="5292136"/>
              <a:ext cx="210779" cy="660855"/>
              <a:chOff x="1123212" y="5292136"/>
              <a:chExt cx="210779" cy="660855"/>
            </a:xfrm>
          </p:grpSpPr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FE67E26B-0111-9F75-C961-B6338BC5579D}"/>
                  </a:ext>
                </a:extLst>
              </p:cNvPr>
              <p:cNvGrpSpPr/>
              <p:nvPr/>
            </p:nvGrpSpPr>
            <p:grpSpPr>
              <a:xfrm>
                <a:off x="1130944" y="5307554"/>
                <a:ext cx="168008" cy="168008"/>
                <a:chOff x="510013" y="5141819"/>
                <a:chExt cx="168008" cy="168008"/>
              </a:xfrm>
            </p:grpSpPr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1646A0B0-6510-3BD1-9766-6F6341FD20CC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8022E1CA-1BDB-2618-839B-A18B019B0906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BDA66A01-F5D9-F795-8670-483F9A285571}"/>
                  </a:ext>
                </a:extLst>
              </p:cNvPr>
              <p:cNvSpPr/>
              <p:nvPr/>
            </p:nvSpPr>
            <p:spPr>
              <a:xfrm rot="16200000">
                <a:off x="897199" y="551814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F32C9284-1498-C0FD-4792-7DE49A2A4CE9}"/>
                  </a:ext>
                </a:extLst>
              </p:cNvPr>
              <p:cNvGrpSpPr/>
              <p:nvPr/>
            </p:nvGrpSpPr>
            <p:grpSpPr>
              <a:xfrm>
                <a:off x="1124671" y="5760944"/>
                <a:ext cx="168008" cy="168008"/>
                <a:chOff x="510013" y="5141819"/>
                <a:chExt cx="168008" cy="168008"/>
              </a:xfrm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EBCD410-6814-2E63-0582-D9DE72CB7DCE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B4E59743-ADBF-3976-C574-E18FEFB6CF87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70DC27A-E908-5D14-EDD1-16867EDD36E8}"/>
                  </a:ext>
                </a:extLst>
              </p:cNvPr>
              <p:cNvSpPr/>
              <p:nvPr/>
            </p:nvSpPr>
            <p:spPr>
              <a:xfrm rot="16200000">
                <a:off x="1086886" y="5513838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83C858C-B881-0C22-9473-6CA15ACA6353}"/>
                </a:ext>
              </a:extLst>
            </p:cNvPr>
            <p:cNvGrpSpPr/>
            <p:nvPr/>
          </p:nvGrpSpPr>
          <p:grpSpPr>
            <a:xfrm>
              <a:off x="1905730" y="5292136"/>
              <a:ext cx="213947" cy="660856"/>
              <a:chOff x="1917160" y="5292136"/>
              <a:chExt cx="213947" cy="660856"/>
            </a:xfrm>
          </p:grpSpPr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E9308901-DC39-397E-7131-D80DD847ADE9}"/>
                  </a:ext>
                </a:extLst>
              </p:cNvPr>
              <p:cNvSpPr/>
              <p:nvPr/>
            </p:nvSpPr>
            <p:spPr>
              <a:xfrm rot="16200000">
                <a:off x="1696265" y="5518150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2B444789-7DB8-B077-1A51-A3F1AB21BAD8}"/>
                  </a:ext>
                </a:extLst>
              </p:cNvPr>
              <p:cNvGrpSpPr/>
              <p:nvPr/>
            </p:nvGrpSpPr>
            <p:grpSpPr>
              <a:xfrm>
                <a:off x="1957308" y="5292136"/>
                <a:ext cx="168008" cy="168008"/>
                <a:chOff x="510013" y="5141819"/>
                <a:chExt cx="168008" cy="168008"/>
              </a:xfrm>
            </p:grpSpPr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2EBF4D7D-6A93-78D5-B069-0F690B7940BC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79734955-AC70-B74D-D8D5-A5B06F572DD3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812B442-1CD5-0A73-71A8-3E3531884B1B}"/>
                  </a:ext>
                </a:extLst>
              </p:cNvPr>
              <p:cNvGrpSpPr/>
              <p:nvPr/>
            </p:nvGrpSpPr>
            <p:grpSpPr>
              <a:xfrm>
                <a:off x="1954826" y="5777346"/>
                <a:ext cx="168008" cy="168008"/>
                <a:chOff x="510013" y="5141819"/>
                <a:chExt cx="168008" cy="168008"/>
              </a:xfrm>
            </p:grpSpPr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6DBCC2A2-EE43-5A35-4BD5-C0429587C142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EBB4BA39-72DE-023F-7DB9-82ECBA94B9AF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18BA2807-CE50-505B-81E8-1E4B6AD557E8}"/>
                  </a:ext>
                </a:extLst>
              </p:cNvPr>
              <p:cNvSpPr/>
              <p:nvPr/>
            </p:nvSpPr>
            <p:spPr>
              <a:xfrm rot="16200000">
                <a:off x="1878884" y="5510156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D53E3E-38B7-A387-4329-FD58FB864FC5}"/>
                </a:ext>
              </a:extLst>
            </p:cNvPr>
            <p:cNvSpPr/>
            <p:nvPr/>
          </p:nvSpPr>
          <p:spPr>
            <a:xfrm>
              <a:off x="1598132" y="5094001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E9F3E07-E903-387F-F113-ECAB03CCE9A1}"/>
                </a:ext>
              </a:extLst>
            </p:cNvPr>
            <p:cNvSpPr/>
            <p:nvPr/>
          </p:nvSpPr>
          <p:spPr>
            <a:xfrm>
              <a:off x="1539400" y="5213488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059C8E7C-0D61-7E18-6286-7C87527618AD}"/>
                </a:ext>
              </a:extLst>
            </p:cNvPr>
            <p:cNvSpPr/>
            <p:nvPr/>
          </p:nvSpPr>
          <p:spPr>
            <a:xfrm rot="16200000">
              <a:off x="1295637" y="5492214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D28F00D0-46ED-5015-CDB9-DB480ED4AD63}"/>
                </a:ext>
              </a:extLst>
            </p:cNvPr>
            <p:cNvSpPr/>
            <p:nvPr/>
          </p:nvSpPr>
          <p:spPr>
            <a:xfrm rot="16200000">
              <a:off x="1017571" y="5501985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7B37ACA3-1C72-3DBB-A4BC-1243F63F0C4E}"/>
                </a:ext>
              </a:extLst>
            </p:cNvPr>
            <p:cNvSpPr/>
            <p:nvPr/>
          </p:nvSpPr>
          <p:spPr>
            <a:xfrm rot="16200000">
              <a:off x="1439211" y="5501984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CD8E0AA-DAEE-E911-8E0B-68FA5440FD94}"/>
              </a:ext>
            </a:extLst>
          </p:cNvPr>
          <p:cNvCxnSpPr/>
          <p:nvPr/>
        </p:nvCxnSpPr>
        <p:spPr>
          <a:xfrm>
            <a:off x="6982212" y="2924213"/>
            <a:ext cx="2722568" cy="8962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BA2E926-9A41-8A04-B84C-0A59618D7090}"/>
              </a:ext>
            </a:extLst>
          </p:cNvPr>
          <p:cNvSpPr/>
          <p:nvPr/>
        </p:nvSpPr>
        <p:spPr>
          <a:xfrm>
            <a:off x="3006539" y="1974491"/>
            <a:ext cx="5879754" cy="198737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7CCD940-ABFA-499A-3041-0505FFFF5D40}"/>
              </a:ext>
            </a:extLst>
          </p:cNvPr>
          <p:cNvSpPr/>
          <p:nvPr/>
        </p:nvSpPr>
        <p:spPr>
          <a:xfrm>
            <a:off x="5358471" y="2663102"/>
            <a:ext cx="1666245" cy="531968"/>
          </a:xfrm>
          <a:prstGeom prst="roundRect">
            <a:avLst/>
          </a:prstGeom>
          <a:solidFill>
            <a:srgbClr val="FBF5F3"/>
          </a:solidFill>
          <a:ln w="28575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4A417CA9-431B-EF6E-A84D-9946F3F09532}"/>
              </a:ext>
            </a:extLst>
          </p:cNvPr>
          <p:cNvSpPr/>
          <p:nvPr/>
        </p:nvSpPr>
        <p:spPr>
          <a:xfrm>
            <a:off x="920663" y="2660257"/>
            <a:ext cx="1326435" cy="531968"/>
          </a:xfrm>
          <a:prstGeom prst="roundRect">
            <a:avLst/>
          </a:prstGeom>
          <a:noFill/>
          <a:ln w="28575">
            <a:solidFill>
              <a:srgbClr val="A9275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GUIDAGE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A49A2B15-DB02-2D7B-0891-0F199A8BA643}"/>
              </a:ext>
            </a:extLst>
          </p:cNvPr>
          <p:cNvCxnSpPr>
            <a:cxnSpLocks/>
          </p:cNvCxnSpPr>
          <p:nvPr/>
        </p:nvCxnSpPr>
        <p:spPr>
          <a:xfrm flipV="1">
            <a:off x="2247100" y="2929357"/>
            <a:ext cx="1323165" cy="6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7011529E-53D0-E11B-5930-58A7955B5A91}"/>
              </a:ext>
            </a:extLst>
          </p:cNvPr>
          <p:cNvSpPr/>
          <p:nvPr/>
        </p:nvSpPr>
        <p:spPr>
          <a:xfrm>
            <a:off x="3574201" y="2388339"/>
            <a:ext cx="483973" cy="112240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>
                <a:solidFill>
                  <a:schemeClr val="tx1"/>
                </a:solidFill>
                <a:ea typeface="Calibri"/>
                <a:cs typeface="Calibri"/>
              </a:rPr>
              <a:t>vx</a:t>
            </a:r>
          </a:p>
          <a:p>
            <a:pPr algn="ctr"/>
            <a:r>
              <a:rPr lang="fr-FR" sz="1600">
                <a:solidFill>
                  <a:schemeClr val="tx1"/>
                </a:solidFill>
                <a:ea typeface="Calibri"/>
                <a:cs typeface="Calibri"/>
              </a:rPr>
              <a:t>vy</a:t>
            </a:r>
          </a:p>
          <a:p>
            <a:pPr algn="ctr"/>
            <a:r>
              <a:rPr lang="fr-FR" sz="1600" err="1">
                <a:solidFill>
                  <a:schemeClr val="tx1"/>
                </a:solidFill>
                <a:ea typeface="Calibri"/>
                <a:cs typeface="Calibri"/>
              </a:rPr>
              <a:t>vz</a:t>
            </a:r>
            <a:endParaRPr lang="fr-FR" sz="1600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fr-FR" sz="1600" err="1">
                <a:solidFill>
                  <a:schemeClr val="tx1"/>
                </a:solidFill>
                <a:ea typeface="+mn-lt"/>
                <a:cs typeface="+mn-lt"/>
              </a:rPr>
              <a:t>d</a:t>
            </a:r>
            <a:r>
              <a:rPr lang="fr-FR" sz="1400" err="1">
                <a:solidFill>
                  <a:srgbClr val="202124"/>
                </a:solidFill>
                <a:ea typeface="+mn-lt"/>
                <a:cs typeface="+mn-lt"/>
              </a:rPr>
              <a:t>Ψ</a:t>
            </a:r>
            <a:endParaRPr lang="fr-FR" sz="1400" err="1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AE3129A6-80ED-8982-9DFA-FA8A4D4B132A}"/>
              </a:ext>
            </a:extLst>
          </p:cNvPr>
          <p:cNvSpPr txBox="1"/>
          <p:nvPr/>
        </p:nvSpPr>
        <p:spPr>
          <a:xfrm>
            <a:off x="2517125" y="2647417"/>
            <a:ext cx="976856" cy="261610"/>
          </a:xfrm>
          <a:prstGeom prst="rect">
            <a:avLst/>
          </a:prstGeom>
          <a:solidFill>
            <a:srgbClr val="FBF5F3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100" b="1">
                <a:solidFill>
                  <a:schemeClr val="bg2">
                    <a:lumMod val="25000"/>
                  </a:schemeClr>
                </a:solidFill>
                <a:latin typeface="Lato"/>
                <a:ea typeface="Lato"/>
                <a:cs typeface="Lato"/>
              </a:rPr>
              <a:t>ROS2 </a:t>
            </a:r>
            <a:endParaRPr lang="fr-FR" sz="1100" b="1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EE9697B1-6F54-4AA4-D9B3-3FA1CB5B38B3}"/>
              </a:ext>
            </a:extLst>
          </p:cNvPr>
          <p:cNvSpPr txBox="1"/>
          <p:nvPr/>
        </p:nvSpPr>
        <p:spPr>
          <a:xfrm>
            <a:off x="4697984" y="4382511"/>
            <a:ext cx="842992" cy="261610"/>
          </a:xfrm>
          <a:prstGeom prst="rect">
            <a:avLst/>
          </a:prstGeom>
          <a:solidFill>
            <a:srgbClr val="FBF5F3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100" b="1">
                <a:solidFill>
                  <a:schemeClr val="bg2">
                    <a:lumMod val="25000"/>
                  </a:schemeClr>
                </a:solidFill>
                <a:latin typeface="Lato"/>
                <a:ea typeface="Lato"/>
                <a:cs typeface="Lato"/>
              </a:rPr>
              <a:t>ROS2 </a:t>
            </a:r>
            <a:endParaRPr lang="fr-FR" sz="1100" b="1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DD16B887-DAA7-4D8E-288D-6933CAA3A99D}"/>
              </a:ext>
            </a:extLst>
          </p:cNvPr>
          <p:cNvSpPr txBox="1"/>
          <p:nvPr/>
        </p:nvSpPr>
        <p:spPr>
          <a:xfrm>
            <a:off x="7772269" y="2647146"/>
            <a:ext cx="1720971" cy="261610"/>
          </a:xfrm>
          <a:prstGeom prst="rect">
            <a:avLst/>
          </a:prstGeom>
          <a:solidFill>
            <a:srgbClr val="FBF5F3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100" b="1">
                <a:solidFill>
                  <a:schemeClr val="bg2">
                    <a:lumMod val="25000"/>
                  </a:schemeClr>
                </a:solidFill>
                <a:latin typeface="Lato"/>
                <a:ea typeface="Lato"/>
                <a:cs typeface="Lato"/>
              </a:rPr>
              <a:t>MAVLINK </a:t>
            </a:r>
            <a:endParaRPr lang="fr-FR" sz="1100" b="1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A574560E-C05A-6E1C-E396-5AA3D6F23B20}"/>
              </a:ext>
            </a:extLst>
          </p:cNvPr>
          <p:cNvGrpSpPr/>
          <p:nvPr/>
        </p:nvGrpSpPr>
        <p:grpSpPr>
          <a:xfrm>
            <a:off x="4980942" y="766913"/>
            <a:ext cx="744107" cy="732184"/>
            <a:chOff x="1134642" y="5094001"/>
            <a:chExt cx="985035" cy="910389"/>
          </a:xfrm>
        </p:grpSpPr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BEEC3238-2ABF-794C-5E81-629291D287A5}"/>
                </a:ext>
              </a:extLst>
            </p:cNvPr>
            <p:cNvGrpSpPr/>
            <p:nvPr/>
          </p:nvGrpSpPr>
          <p:grpSpPr>
            <a:xfrm>
              <a:off x="1134642" y="5292136"/>
              <a:ext cx="210779" cy="660855"/>
              <a:chOff x="1123212" y="5292136"/>
              <a:chExt cx="210779" cy="660855"/>
            </a:xfrm>
          </p:grpSpPr>
          <p:grpSp>
            <p:nvGrpSpPr>
              <p:cNvPr id="152" name="Groupe 151">
                <a:extLst>
                  <a:ext uri="{FF2B5EF4-FFF2-40B4-BE49-F238E27FC236}">
                    <a16:creationId xmlns:a16="http://schemas.microsoft.com/office/drawing/2014/main" id="{8D6F9737-DE85-8AF2-2F09-756B0F3A19E4}"/>
                  </a:ext>
                </a:extLst>
              </p:cNvPr>
              <p:cNvGrpSpPr/>
              <p:nvPr/>
            </p:nvGrpSpPr>
            <p:grpSpPr>
              <a:xfrm>
                <a:off x="1130944" y="5307554"/>
                <a:ext cx="168008" cy="168008"/>
                <a:chOff x="510013" y="5141819"/>
                <a:chExt cx="168008" cy="168008"/>
              </a:xfrm>
            </p:grpSpPr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2C72CCFB-B00F-8666-5A9E-AAC22DC8DC7F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Ellipse 158">
                  <a:extLst>
                    <a:ext uri="{FF2B5EF4-FFF2-40B4-BE49-F238E27FC236}">
                      <a16:creationId xmlns:a16="http://schemas.microsoft.com/office/drawing/2014/main" id="{35F07373-78DE-C2B1-1469-CF963E0CCD8E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3" name="Rectangle : coins arrondis 152">
                <a:extLst>
                  <a:ext uri="{FF2B5EF4-FFF2-40B4-BE49-F238E27FC236}">
                    <a16:creationId xmlns:a16="http://schemas.microsoft.com/office/drawing/2014/main" id="{52DA9B4D-413D-7622-61E6-D7AD5591FED0}"/>
                  </a:ext>
                </a:extLst>
              </p:cNvPr>
              <p:cNvSpPr/>
              <p:nvPr/>
            </p:nvSpPr>
            <p:spPr>
              <a:xfrm rot="16200000">
                <a:off x="897199" y="551814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54" name="Groupe 153">
                <a:extLst>
                  <a:ext uri="{FF2B5EF4-FFF2-40B4-BE49-F238E27FC236}">
                    <a16:creationId xmlns:a16="http://schemas.microsoft.com/office/drawing/2014/main" id="{4288D8FE-2168-0829-77EC-492A1B1861B8}"/>
                  </a:ext>
                </a:extLst>
              </p:cNvPr>
              <p:cNvGrpSpPr/>
              <p:nvPr/>
            </p:nvGrpSpPr>
            <p:grpSpPr>
              <a:xfrm>
                <a:off x="1124671" y="5760944"/>
                <a:ext cx="168008" cy="168008"/>
                <a:chOff x="510013" y="5141819"/>
                <a:chExt cx="168008" cy="168008"/>
              </a:xfrm>
            </p:grpSpPr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BB4E2E4B-2061-DAF0-AB64-39BBD7952632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15155E9F-72D1-E408-523A-7A9031912582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5" name="Rectangle : coins arrondis 154">
                <a:extLst>
                  <a:ext uri="{FF2B5EF4-FFF2-40B4-BE49-F238E27FC236}">
                    <a16:creationId xmlns:a16="http://schemas.microsoft.com/office/drawing/2014/main" id="{5ADDEF65-0306-E647-831C-9D4C1E1BE5D5}"/>
                  </a:ext>
                </a:extLst>
              </p:cNvPr>
              <p:cNvSpPr/>
              <p:nvPr/>
            </p:nvSpPr>
            <p:spPr>
              <a:xfrm rot="16200000">
                <a:off x="1086886" y="5513838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8" name="Groupe 137">
              <a:extLst>
                <a:ext uri="{FF2B5EF4-FFF2-40B4-BE49-F238E27FC236}">
                  <a16:creationId xmlns:a16="http://schemas.microsoft.com/office/drawing/2014/main" id="{DD2DDABC-1ACE-CE5A-6A3D-9F6917DB3457}"/>
                </a:ext>
              </a:extLst>
            </p:cNvPr>
            <p:cNvGrpSpPr/>
            <p:nvPr/>
          </p:nvGrpSpPr>
          <p:grpSpPr>
            <a:xfrm>
              <a:off x="1905730" y="5292136"/>
              <a:ext cx="213947" cy="660856"/>
              <a:chOff x="1917160" y="5292136"/>
              <a:chExt cx="213947" cy="660856"/>
            </a:xfrm>
          </p:grpSpPr>
          <p:sp>
            <p:nvSpPr>
              <p:cNvPr id="144" name="Rectangle : coins arrondis 143">
                <a:extLst>
                  <a:ext uri="{FF2B5EF4-FFF2-40B4-BE49-F238E27FC236}">
                    <a16:creationId xmlns:a16="http://schemas.microsoft.com/office/drawing/2014/main" id="{D87D9013-2D68-AF5F-AEEA-55C47C2C546C}"/>
                  </a:ext>
                </a:extLst>
              </p:cNvPr>
              <p:cNvSpPr/>
              <p:nvPr/>
            </p:nvSpPr>
            <p:spPr>
              <a:xfrm rot="16200000">
                <a:off x="1696265" y="5518150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45" name="Groupe 144">
                <a:extLst>
                  <a:ext uri="{FF2B5EF4-FFF2-40B4-BE49-F238E27FC236}">
                    <a16:creationId xmlns:a16="http://schemas.microsoft.com/office/drawing/2014/main" id="{806030B4-F3E6-A8EA-DC70-FD1DB3EA1121}"/>
                  </a:ext>
                </a:extLst>
              </p:cNvPr>
              <p:cNvGrpSpPr/>
              <p:nvPr/>
            </p:nvGrpSpPr>
            <p:grpSpPr>
              <a:xfrm>
                <a:off x="1957308" y="5292136"/>
                <a:ext cx="168008" cy="168008"/>
                <a:chOff x="510013" y="5141819"/>
                <a:chExt cx="168008" cy="168008"/>
              </a:xfrm>
            </p:grpSpPr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A25AE113-5D28-253A-84D4-1DF38C77EC60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D8F6605A-3D44-4359-C7F7-67EFC2AA3348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46" name="Groupe 145">
                <a:extLst>
                  <a:ext uri="{FF2B5EF4-FFF2-40B4-BE49-F238E27FC236}">
                    <a16:creationId xmlns:a16="http://schemas.microsoft.com/office/drawing/2014/main" id="{19533100-03B5-7437-98CA-F1C75EA9A4DE}"/>
                  </a:ext>
                </a:extLst>
              </p:cNvPr>
              <p:cNvGrpSpPr/>
              <p:nvPr/>
            </p:nvGrpSpPr>
            <p:grpSpPr>
              <a:xfrm>
                <a:off x="1954826" y="5777346"/>
                <a:ext cx="168008" cy="168008"/>
                <a:chOff x="510013" y="5141819"/>
                <a:chExt cx="168008" cy="168008"/>
              </a:xfrm>
            </p:grpSpPr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7F77B065-CFB6-EC9F-B1C6-7282B9ED2C95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37622E8C-DEFF-3128-AF5A-F0522436846F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47" name="Rectangle : coins arrondis 146">
                <a:extLst>
                  <a:ext uri="{FF2B5EF4-FFF2-40B4-BE49-F238E27FC236}">
                    <a16:creationId xmlns:a16="http://schemas.microsoft.com/office/drawing/2014/main" id="{0F1A4B9E-8AF0-B195-FF22-E6F5B0930129}"/>
                  </a:ext>
                </a:extLst>
              </p:cNvPr>
              <p:cNvSpPr/>
              <p:nvPr/>
            </p:nvSpPr>
            <p:spPr>
              <a:xfrm rot="16200000">
                <a:off x="1878884" y="5510156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4F004C9-07EC-04D8-1681-FA5332238B70}"/>
                </a:ext>
              </a:extLst>
            </p:cNvPr>
            <p:cNvSpPr/>
            <p:nvPr/>
          </p:nvSpPr>
          <p:spPr>
            <a:xfrm>
              <a:off x="1598132" y="5094001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73434EB6-FEA1-CA19-3751-B2F64848E170}"/>
                </a:ext>
              </a:extLst>
            </p:cNvPr>
            <p:cNvSpPr/>
            <p:nvPr/>
          </p:nvSpPr>
          <p:spPr>
            <a:xfrm>
              <a:off x="1539400" y="5213488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Rectangle : coins arrondis 140">
              <a:extLst>
                <a:ext uri="{FF2B5EF4-FFF2-40B4-BE49-F238E27FC236}">
                  <a16:creationId xmlns:a16="http://schemas.microsoft.com/office/drawing/2014/main" id="{C2C43ECA-55D2-2DDE-5E90-A494E5C28B9D}"/>
                </a:ext>
              </a:extLst>
            </p:cNvPr>
            <p:cNvSpPr/>
            <p:nvPr/>
          </p:nvSpPr>
          <p:spPr>
            <a:xfrm rot="16200000">
              <a:off x="1296638" y="5492213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Rectangle : coins arrondis 141">
              <a:extLst>
                <a:ext uri="{FF2B5EF4-FFF2-40B4-BE49-F238E27FC236}">
                  <a16:creationId xmlns:a16="http://schemas.microsoft.com/office/drawing/2014/main" id="{A740C33A-00FE-8B85-9745-29A1CD207C56}"/>
                </a:ext>
              </a:extLst>
            </p:cNvPr>
            <p:cNvSpPr/>
            <p:nvPr/>
          </p:nvSpPr>
          <p:spPr>
            <a:xfrm rot="16200000">
              <a:off x="1017571" y="5501985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Rectangle : coins arrondis 142">
              <a:extLst>
                <a:ext uri="{FF2B5EF4-FFF2-40B4-BE49-F238E27FC236}">
                  <a16:creationId xmlns:a16="http://schemas.microsoft.com/office/drawing/2014/main" id="{24AA80F4-34B2-C3EE-28B8-30B1FE7DEDBA}"/>
                </a:ext>
              </a:extLst>
            </p:cNvPr>
            <p:cNvSpPr/>
            <p:nvPr/>
          </p:nvSpPr>
          <p:spPr>
            <a:xfrm rot="16200000">
              <a:off x="1439211" y="5501984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61" name="Connecteur droit avec flèche 160">
            <a:extLst>
              <a:ext uri="{FF2B5EF4-FFF2-40B4-BE49-F238E27FC236}">
                <a16:creationId xmlns:a16="http://schemas.microsoft.com/office/drawing/2014/main" id="{915A13D7-0E85-FC64-FF88-A9CF14F02C78}"/>
              </a:ext>
            </a:extLst>
          </p:cNvPr>
          <p:cNvCxnSpPr>
            <a:cxnSpLocks/>
          </p:cNvCxnSpPr>
          <p:nvPr/>
        </p:nvCxnSpPr>
        <p:spPr>
          <a:xfrm flipV="1">
            <a:off x="5350476" y="1188305"/>
            <a:ext cx="811428" cy="20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E24784AE-5673-DDF6-A7A8-0D1A6CDE2D38}"/>
              </a:ext>
            </a:extLst>
          </p:cNvPr>
          <p:cNvSpPr txBox="1"/>
          <p:nvPr/>
        </p:nvSpPr>
        <p:spPr>
          <a:xfrm>
            <a:off x="5016657" y="473873"/>
            <a:ext cx="32812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100" b="1">
                <a:solidFill>
                  <a:srgbClr val="FF0000"/>
                </a:solidFill>
                <a:latin typeface="Lato"/>
                <a:ea typeface="Lato"/>
                <a:cs typeface="Lato"/>
              </a:rPr>
              <a:t>x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E73E7DB3-E440-2922-7BE3-03CA08440CD7}"/>
              </a:ext>
            </a:extLst>
          </p:cNvPr>
          <p:cNvSpPr txBox="1"/>
          <p:nvPr/>
        </p:nvSpPr>
        <p:spPr>
          <a:xfrm>
            <a:off x="5840441" y="1194683"/>
            <a:ext cx="30753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100" b="1">
                <a:solidFill>
                  <a:srgbClr val="FF0000"/>
                </a:solidFill>
                <a:latin typeface="Lato"/>
                <a:ea typeface="Lato"/>
                <a:cs typeface="Lato"/>
              </a:rPr>
              <a:t>y</a:t>
            </a:r>
          </a:p>
        </p:txBody>
      </p: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898C73DF-23C9-836F-A1FC-15FD41F8F11C}"/>
              </a:ext>
            </a:extLst>
          </p:cNvPr>
          <p:cNvGrpSpPr/>
          <p:nvPr/>
        </p:nvGrpSpPr>
        <p:grpSpPr>
          <a:xfrm rot="3240000">
            <a:off x="6947726" y="828696"/>
            <a:ext cx="744107" cy="732184"/>
            <a:chOff x="1134642" y="5094001"/>
            <a:chExt cx="985035" cy="910389"/>
          </a:xfrm>
        </p:grpSpPr>
        <p:grpSp>
          <p:nvGrpSpPr>
            <p:cNvPr id="189" name="Groupe 188">
              <a:extLst>
                <a:ext uri="{FF2B5EF4-FFF2-40B4-BE49-F238E27FC236}">
                  <a16:creationId xmlns:a16="http://schemas.microsoft.com/office/drawing/2014/main" id="{D49A6232-85BC-789D-19F0-568B4E38A1F2}"/>
                </a:ext>
              </a:extLst>
            </p:cNvPr>
            <p:cNvGrpSpPr/>
            <p:nvPr/>
          </p:nvGrpSpPr>
          <p:grpSpPr>
            <a:xfrm>
              <a:off x="1134642" y="5292136"/>
              <a:ext cx="210779" cy="660855"/>
              <a:chOff x="1123212" y="5292136"/>
              <a:chExt cx="210779" cy="660855"/>
            </a:xfrm>
          </p:grpSpPr>
          <p:grpSp>
            <p:nvGrpSpPr>
              <p:cNvPr id="204" name="Groupe 203">
                <a:extLst>
                  <a:ext uri="{FF2B5EF4-FFF2-40B4-BE49-F238E27FC236}">
                    <a16:creationId xmlns:a16="http://schemas.microsoft.com/office/drawing/2014/main" id="{57198EF6-9198-7EC7-7EAA-6CDFDE2E1E15}"/>
                  </a:ext>
                </a:extLst>
              </p:cNvPr>
              <p:cNvGrpSpPr/>
              <p:nvPr/>
            </p:nvGrpSpPr>
            <p:grpSpPr>
              <a:xfrm>
                <a:off x="1130944" y="5307554"/>
                <a:ext cx="168008" cy="168008"/>
                <a:chOff x="510013" y="5141819"/>
                <a:chExt cx="168008" cy="168008"/>
              </a:xfrm>
            </p:grpSpPr>
            <p:sp>
              <p:nvSpPr>
                <p:cNvPr id="210" name="Ellipse 209">
                  <a:extLst>
                    <a:ext uri="{FF2B5EF4-FFF2-40B4-BE49-F238E27FC236}">
                      <a16:creationId xmlns:a16="http://schemas.microsoft.com/office/drawing/2014/main" id="{28841648-5AFA-3FB6-142C-616E0F5FB601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1" name="Ellipse 210">
                  <a:extLst>
                    <a:ext uri="{FF2B5EF4-FFF2-40B4-BE49-F238E27FC236}">
                      <a16:creationId xmlns:a16="http://schemas.microsoft.com/office/drawing/2014/main" id="{34608599-777A-C1F5-77CF-96AB7F7450B2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05" name="Rectangle : coins arrondis 204">
                <a:extLst>
                  <a:ext uri="{FF2B5EF4-FFF2-40B4-BE49-F238E27FC236}">
                    <a16:creationId xmlns:a16="http://schemas.microsoft.com/office/drawing/2014/main" id="{CC952BED-6AA7-A0A2-73F5-1F3237FFC58D}"/>
                  </a:ext>
                </a:extLst>
              </p:cNvPr>
              <p:cNvSpPr/>
              <p:nvPr/>
            </p:nvSpPr>
            <p:spPr>
              <a:xfrm rot="16200000">
                <a:off x="897199" y="551814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206" name="Groupe 205">
                <a:extLst>
                  <a:ext uri="{FF2B5EF4-FFF2-40B4-BE49-F238E27FC236}">
                    <a16:creationId xmlns:a16="http://schemas.microsoft.com/office/drawing/2014/main" id="{886F94B4-8879-A395-9C63-2330DBBDE2E0}"/>
                  </a:ext>
                </a:extLst>
              </p:cNvPr>
              <p:cNvGrpSpPr/>
              <p:nvPr/>
            </p:nvGrpSpPr>
            <p:grpSpPr>
              <a:xfrm>
                <a:off x="1124671" y="5760944"/>
                <a:ext cx="168008" cy="168008"/>
                <a:chOff x="510013" y="5141819"/>
                <a:chExt cx="168008" cy="168008"/>
              </a:xfrm>
            </p:grpSpPr>
            <p:sp>
              <p:nvSpPr>
                <p:cNvPr id="208" name="Ellipse 207">
                  <a:extLst>
                    <a:ext uri="{FF2B5EF4-FFF2-40B4-BE49-F238E27FC236}">
                      <a16:creationId xmlns:a16="http://schemas.microsoft.com/office/drawing/2014/main" id="{E67B3AD1-CA02-D9C5-90D3-FD4908EDA450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9" name="Ellipse 208">
                  <a:extLst>
                    <a:ext uri="{FF2B5EF4-FFF2-40B4-BE49-F238E27FC236}">
                      <a16:creationId xmlns:a16="http://schemas.microsoft.com/office/drawing/2014/main" id="{0E4A5AEE-15DC-B385-3DB7-3CC3CC223B02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07" name="Rectangle : coins arrondis 206">
                <a:extLst>
                  <a:ext uri="{FF2B5EF4-FFF2-40B4-BE49-F238E27FC236}">
                    <a16:creationId xmlns:a16="http://schemas.microsoft.com/office/drawing/2014/main" id="{4713C08F-5849-2A0D-0DBB-70D84A42B78E}"/>
                  </a:ext>
                </a:extLst>
              </p:cNvPr>
              <p:cNvSpPr/>
              <p:nvPr/>
            </p:nvSpPr>
            <p:spPr>
              <a:xfrm rot="16200000">
                <a:off x="1086886" y="5513838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90" name="Groupe 189">
              <a:extLst>
                <a:ext uri="{FF2B5EF4-FFF2-40B4-BE49-F238E27FC236}">
                  <a16:creationId xmlns:a16="http://schemas.microsoft.com/office/drawing/2014/main" id="{92AA2C08-8DE6-151D-9CF1-1D3C274897D3}"/>
                </a:ext>
              </a:extLst>
            </p:cNvPr>
            <p:cNvGrpSpPr/>
            <p:nvPr/>
          </p:nvGrpSpPr>
          <p:grpSpPr>
            <a:xfrm>
              <a:off x="1905730" y="5292136"/>
              <a:ext cx="213947" cy="660856"/>
              <a:chOff x="1917160" y="5292136"/>
              <a:chExt cx="213947" cy="660856"/>
            </a:xfrm>
          </p:grpSpPr>
          <p:sp>
            <p:nvSpPr>
              <p:cNvPr id="196" name="Rectangle : coins arrondis 195">
                <a:extLst>
                  <a:ext uri="{FF2B5EF4-FFF2-40B4-BE49-F238E27FC236}">
                    <a16:creationId xmlns:a16="http://schemas.microsoft.com/office/drawing/2014/main" id="{5A208062-F490-9718-EC89-178AD7A41523}"/>
                  </a:ext>
                </a:extLst>
              </p:cNvPr>
              <p:cNvSpPr/>
              <p:nvPr/>
            </p:nvSpPr>
            <p:spPr>
              <a:xfrm rot="16200000">
                <a:off x="1696265" y="5518150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97" name="Groupe 196">
                <a:extLst>
                  <a:ext uri="{FF2B5EF4-FFF2-40B4-BE49-F238E27FC236}">
                    <a16:creationId xmlns:a16="http://schemas.microsoft.com/office/drawing/2014/main" id="{2C55A3D2-0F59-6C05-8429-6FDCC4302BB0}"/>
                  </a:ext>
                </a:extLst>
              </p:cNvPr>
              <p:cNvGrpSpPr/>
              <p:nvPr/>
            </p:nvGrpSpPr>
            <p:grpSpPr>
              <a:xfrm>
                <a:off x="1957308" y="5292136"/>
                <a:ext cx="168008" cy="168008"/>
                <a:chOff x="510013" y="5141819"/>
                <a:chExt cx="168008" cy="168008"/>
              </a:xfrm>
            </p:grpSpPr>
            <p:sp>
              <p:nvSpPr>
                <p:cNvPr id="202" name="Ellipse 201">
                  <a:extLst>
                    <a:ext uri="{FF2B5EF4-FFF2-40B4-BE49-F238E27FC236}">
                      <a16:creationId xmlns:a16="http://schemas.microsoft.com/office/drawing/2014/main" id="{45EE3461-F9B8-6D95-A4F6-807310837103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3" name="Ellipse 202">
                  <a:extLst>
                    <a:ext uri="{FF2B5EF4-FFF2-40B4-BE49-F238E27FC236}">
                      <a16:creationId xmlns:a16="http://schemas.microsoft.com/office/drawing/2014/main" id="{4D7BA28C-BE4B-2938-2B51-5005B843F47C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14FAED6E-4D55-95A3-EDCA-E80E5AF217E9}"/>
                  </a:ext>
                </a:extLst>
              </p:cNvPr>
              <p:cNvGrpSpPr/>
              <p:nvPr/>
            </p:nvGrpSpPr>
            <p:grpSpPr>
              <a:xfrm>
                <a:off x="1954826" y="5777346"/>
                <a:ext cx="168008" cy="168008"/>
                <a:chOff x="510013" y="5141819"/>
                <a:chExt cx="168008" cy="168008"/>
              </a:xfrm>
            </p:grpSpPr>
            <p:sp>
              <p:nvSpPr>
                <p:cNvPr id="200" name="Ellipse 199">
                  <a:extLst>
                    <a:ext uri="{FF2B5EF4-FFF2-40B4-BE49-F238E27FC236}">
                      <a16:creationId xmlns:a16="http://schemas.microsoft.com/office/drawing/2014/main" id="{A5D306DB-BEF7-BE70-0265-AB7E527CD94F}"/>
                    </a:ext>
                  </a:extLst>
                </p:cNvPr>
                <p:cNvSpPr/>
                <p:nvPr/>
              </p:nvSpPr>
              <p:spPr>
                <a:xfrm>
                  <a:off x="510013" y="5141819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1" name="Ellipse 200">
                  <a:extLst>
                    <a:ext uri="{FF2B5EF4-FFF2-40B4-BE49-F238E27FC236}">
                      <a16:creationId xmlns:a16="http://schemas.microsoft.com/office/drawing/2014/main" id="{39E58E36-EF27-1690-C204-4A10C98C84C3}"/>
                    </a:ext>
                  </a:extLst>
                </p:cNvPr>
                <p:cNvSpPr/>
                <p:nvPr/>
              </p:nvSpPr>
              <p:spPr>
                <a:xfrm>
                  <a:off x="550180" y="5181986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99" name="Rectangle : coins arrondis 198">
                <a:extLst>
                  <a:ext uri="{FF2B5EF4-FFF2-40B4-BE49-F238E27FC236}">
                    <a16:creationId xmlns:a16="http://schemas.microsoft.com/office/drawing/2014/main" id="{9326CAA0-8914-1AB1-79DE-BECE95C31F87}"/>
                  </a:ext>
                </a:extLst>
              </p:cNvPr>
              <p:cNvSpPr/>
              <p:nvPr/>
            </p:nvSpPr>
            <p:spPr>
              <a:xfrm rot="16200000">
                <a:off x="1878884" y="5510156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4DB68586-922A-2781-7DDB-E108D5AF6A6D}"/>
                </a:ext>
              </a:extLst>
            </p:cNvPr>
            <p:cNvSpPr/>
            <p:nvPr/>
          </p:nvSpPr>
          <p:spPr>
            <a:xfrm>
              <a:off x="1598132" y="5094001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2D0FD1B9-C8FF-363F-F134-26987152C480}"/>
                </a:ext>
              </a:extLst>
            </p:cNvPr>
            <p:cNvSpPr/>
            <p:nvPr/>
          </p:nvSpPr>
          <p:spPr>
            <a:xfrm>
              <a:off x="1539400" y="5213488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Rectangle : coins arrondis 192">
              <a:extLst>
                <a:ext uri="{FF2B5EF4-FFF2-40B4-BE49-F238E27FC236}">
                  <a16:creationId xmlns:a16="http://schemas.microsoft.com/office/drawing/2014/main" id="{95971171-95CA-5884-8A3C-0ECB68D300AB}"/>
                </a:ext>
              </a:extLst>
            </p:cNvPr>
            <p:cNvSpPr/>
            <p:nvPr/>
          </p:nvSpPr>
          <p:spPr>
            <a:xfrm rot="16200000">
              <a:off x="1314888" y="5497964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Rectangle : coins arrondis 193">
              <a:extLst>
                <a:ext uri="{FF2B5EF4-FFF2-40B4-BE49-F238E27FC236}">
                  <a16:creationId xmlns:a16="http://schemas.microsoft.com/office/drawing/2014/main" id="{B3890039-1341-5475-844B-88A73D17B4F9}"/>
                </a:ext>
              </a:extLst>
            </p:cNvPr>
            <p:cNvSpPr/>
            <p:nvPr/>
          </p:nvSpPr>
          <p:spPr>
            <a:xfrm rot="16200000">
              <a:off x="1017571" y="5501985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Rectangle : coins arrondis 194">
              <a:extLst>
                <a:ext uri="{FF2B5EF4-FFF2-40B4-BE49-F238E27FC236}">
                  <a16:creationId xmlns:a16="http://schemas.microsoft.com/office/drawing/2014/main" id="{920C14A9-3CEE-991E-3F30-C5CFDC3B6DB3}"/>
                </a:ext>
              </a:extLst>
            </p:cNvPr>
            <p:cNvSpPr/>
            <p:nvPr/>
          </p:nvSpPr>
          <p:spPr>
            <a:xfrm rot="16200000">
              <a:off x="1439211" y="5501984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12" name="Signe de multiplication 211">
            <a:extLst>
              <a:ext uri="{FF2B5EF4-FFF2-40B4-BE49-F238E27FC236}">
                <a16:creationId xmlns:a16="http://schemas.microsoft.com/office/drawing/2014/main" id="{70CC7DDE-3DD8-1FF8-879A-A80F0F27E24E}"/>
              </a:ext>
            </a:extLst>
          </p:cNvPr>
          <p:cNvSpPr/>
          <p:nvPr/>
        </p:nvSpPr>
        <p:spPr>
          <a:xfrm>
            <a:off x="5814166" y="515971"/>
            <a:ext cx="166034" cy="166033"/>
          </a:xfrm>
          <a:prstGeom prst="mathMultiply">
            <a:avLst>
              <a:gd name="adj1" fmla="val 131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3" name="Ellipse 212">
            <a:extLst>
              <a:ext uri="{FF2B5EF4-FFF2-40B4-BE49-F238E27FC236}">
                <a16:creationId xmlns:a16="http://schemas.microsoft.com/office/drawing/2014/main" id="{F7A1D9B8-FCDA-7950-264B-696EE8E2EEDC}"/>
              </a:ext>
            </a:extLst>
          </p:cNvPr>
          <p:cNvSpPr/>
          <p:nvPr/>
        </p:nvSpPr>
        <p:spPr>
          <a:xfrm>
            <a:off x="5834067" y="532463"/>
            <a:ext cx="123567" cy="133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ZoneTexte 213">
            <a:extLst>
              <a:ext uri="{FF2B5EF4-FFF2-40B4-BE49-F238E27FC236}">
                <a16:creationId xmlns:a16="http://schemas.microsoft.com/office/drawing/2014/main" id="{B325A3E6-5D95-F30D-DBDA-266ADB1E9F4C}"/>
              </a:ext>
            </a:extLst>
          </p:cNvPr>
          <p:cNvSpPr txBox="1"/>
          <p:nvPr/>
        </p:nvSpPr>
        <p:spPr>
          <a:xfrm>
            <a:off x="5744943" y="601401"/>
            <a:ext cx="30753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100" b="1">
                <a:solidFill>
                  <a:srgbClr val="FF0000"/>
                </a:solidFill>
                <a:latin typeface="Lato"/>
                <a:ea typeface="Lato"/>
                <a:cs typeface="Lato"/>
              </a:rPr>
              <a:t>z</a:t>
            </a:r>
          </a:p>
        </p:txBody>
      </p: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64EA7F60-82CE-AAB9-49EE-7F496B133FCF}"/>
              </a:ext>
            </a:extLst>
          </p:cNvPr>
          <p:cNvCxnSpPr/>
          <p:nvPr/>
        </p:nvCxnSpPr>
        <p:spPr>
          <a:xfrm flipH="1">
            <a:off x="7240544" y="137469"/>
            <a:ext cx="2060" cy="1315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necteur droit avec flèche 218">
            <a:extLst>
              <a:ext uri="{FF2B5EF4-FFF2-40B4-BE49-F238E27FC236}">
                <a16:creationId xmlns:a16="http://schemas.microsoft.com/office/drawing/2014/main" id="{6BB16C0D-A116-9274-7721-193F5A0CA80B}"/>
              </a:ext>
            </a:extLst>
          </p:cNvPr>
          <p:cNvCxnSpPr>
            <a:cxnSpLocks/>
          </p:cNvCxnSpPr>
          <p:nvPr/>
        </p:nvCxnSpPr>
        <p:spPr>
          <a:xfrm flipV="1">
            <a:off x="7214288" y="714631"/>
            <a:ext cx="780534" cy="5375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Flèche : courbe vers la gauche 219">
            <a:extLst>
              <a:ext uri="{FF2B5EF4-FFF2-40B4-BE49-F238E27FC236}">
                <a16:creationId xmlns:a16="http://schemas.microsoft.com/office/drawing/2014/main" id="{532AB9FC-148C-7633-4BB0-A318601745BD}"/>
              </a:ext>
            </a:extLst>
          </p:cNvPr>
          <p:cNvSpPr/>
          <p:nvPr/>
        </p:nvSpPr>
        <p:spPr>
          <a:xfrm rot="18420000">
            <a:off x="7555963" y="12010"/>
            <a:ext cx="267730" cy="79289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9551149E-F736-37B4-6A06-6B17D549DC73}"/>
              </a:ext>
            </a:extLst>
          </p:cNvPr>
          <p:cNvSpPr txBox="1"/>
          <p:nvPr/>
        </p:nvSpPr>
        <p:spPr>
          <a:xfrm>
            <a:off x="7374738" y="298818"/>
            <a:ext cx="54437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400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</a:t>
            </a:r>
            <a:r>
              <a:rPr lang="fr-FR" sz="1200" err="1">
                <a:solidFill>
                  <a:srgbClr val="FF0000"/>
                </a:solidFill>
                <a:ea typeface="+mn-lt"/>
                <a:cs typeface="+mn-lt"/>
              </a:rPr>
              <a:t>Ψ</a:t>
            </a:r>
            <a:endParaRPr lang="fr-FR" sz="1200" b="1" err="1">
              <a:solidFill>
                <a:srgbClr val="FF0000"/>
              </a:solidFill>
              <a:latin typeface="Lato"/>
              <a:ea typeface="Lato"/>
              <a:cs typeface="Lato"/>
            </a:endParaRPr>
          </a:p>
        </p:txBody>
      </p:sp>
      <p:cxnSp>
        <p:nvCxnSpPr>
          <p:cNvPr id="225" name="Connecteur droit avec flèche 224">
            <a:extLst>
              <a:ext uri="{FF2B5EF4-FFF2-40B4-BE49-F238E27FC236}">
                <a16:creationId xmlns:a16="http://schemas.microsoft.com/office/drawing/2014/main" id="{D92098AC-8868-C9A2-715C-C7DD0619D961}"/>
              </a:ext>
            </a:extLst>
          </p:cNvPr>
          <p:cNvCxnSpPr>
            <a:cxnSpLocks/>
          </p:cNvCxnSpPr>
          <p:nvPr/>
        </p:nvCxnSpPr>
        <p:spPr>
          <a:xfrm flipH="1" flipV="1">
            <a:off x="5348417" y="424041"/>
            <a:ext cx="2059" cy="7743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Image 168" descr="Une image contenant Contrôleur de jeu, manette, Appareil de saisie, Appareil électronique&#10;&#10;Description générée automatiquement">
            <a:extLst>
              <a:ext uri="{FF2B5EF4-FFF2-40B4-BE49-F238E27FC236}">
                <a16:creationId xmlns:a16="http://schemas.microsoft.com/office/drawing/2014/main" id="{3F451AB5-F518-AD99-6D0F-8088D5E59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1" y="5040064"/>
            <a:ext cx="1381125" cy="895350"/>
          </a:xfrm>
          <a:prstGeom prst="rect">
            <a:avLst/>
          </a:prstGeom>
        </p:spPr>
      </p:pic>
      <p:sp>
        <p:nvSpPr>
          <p:cNvPr id="170" name="ZoneTexte 169">
            <a:extLst>
              <a:ext uri="{FF2B5EF4-FFF2-40B4-BE49-F238E27FC236}">
                <a16:creationId xmlns:a16="http://schemas.microsoft.com/office/drawing/2014/main" id="{FBB57172-25E6-FC5F-3AE6-4C0AF8CE59C0}"/>
              </a:ext>
            </a:extLst>
          </p:cNvPr>
          <p:cNvSpPr txBox="1"/>
          <p:nvPr/>
        </p:nvSpPr>
        <p:spPr>
          <a:xfrm>
            <a:off x="9358036" y="4025802"/>
            <a:ext cx="202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 </a:t>
            </a:r>
            <a:r>
              <a:rPr lang="fr-FR">
                <a:solidFill>
                  <a:srgbClr val="A9275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STABILISÉ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2C0E4221-AB31-1DFD-8686-A2D865C73E4C}"/>
              </a:ext>
            </a:extLst>
          </p:cNvPr>
          <p:cNvCxnSpPr>
            <a:cxnSpLocks/>
          </p:cNvCxnSpPr>
          <p:nvPr/>
        </p:nvCxnSpPr>
        <p:spPr>
          <a:xfrm>
            <a:off x="4766394" y="3315240"/>
            <a:ext cx="15464" cy="183375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4990828-5302-48D9-05A1-98647C4C285E}"/>
              </a:ext>
            </a:extLst>
          </p:cNvPr>
          <p:cNvCxnSpPr>
            <a:cxnSpLocks/>
          </p:cNvCxnSpPr>
          <p:nvPr/>
        </p:nvCxnSpPr>
        <p:spPr>
          <a:xfrm flipV="1">
            <a:off x="4064552" y="2933174"/>
            <a:ext cx="516779" cy="1109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rganigramme : Connecteur 10">
            <a:extLst>
              <a:ext uri="{FF2B5EF4-FFF2-40B4-BE49-F238E27FC236}">
                <a16:creationId xmlns:a16="http://schemas.microsoft.com/office/drawing/2014/main" id="{9AB27D52-7D8C-0FFC-5B54-1D7CCB402005}"/>
              </a:ext>
            </a:extLst>
          </p:cNvPr>
          <p:cNvSpPr/>
          <p:nvPr/>
        </p:nvSpPr>
        <p:spPr>
          <a:xfrm>
            <a:off x="4491789" y="2877553"/>
            <a:ext cx="130342" cy="130341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>
            <a:extLst>
              <a:ext uri="{FF2B5EF4-FFF2-40B4-BE49-F238E27FC236}">
                <a16:creationId xmlns:a16="http://schemas.microsoft.com/office/drawing/2014/main" id="{11256044-3EB2-3D73-7E5B-6F6BBABDAC9B}"/>
              </a:ext>
            </a:extLst>
          </p:cNvPr>
          <p:cNvSpPr/>
          <p:nvPr/>
        </p:nvSpPr>
        <p:spPr>
          <a:xfrm>
            <a:off x="4702341" y="3218448"/>
            <a:ext cx="130342" cy="130341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Connecteur 37">
            <a:extLst>
              <a:ext uri="{FF2B5EF4-FFF2-40B4-BE49-F238E27FC236}">
                <a16:creationId xmlns:a16="http://schemas.microsoft.com/office/drawing/2014/main" id="{A2C308F3-1A16-59A1-69C3-E6547EBCF06D}"/>
              </a:ext>
            </a:extLst>
          </p:cNvPr>
          <p:cNvSpPr/>
          <p:nvPr/>
        </p:nvSpPr>
        <p:spPr>
          <a:xfrm>
            <a:off x="4912894" y="2877553"/>
            <a:ext cx="130342" cy="130341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80BE8063-AB14-3A12-B17D-381B91BC9E2E}"/>
              </a:ext>
            </a:extLst>
          </p:cNvPr>
          <p:cNvCxnSpPr>
            <a:cxnSpLocks/>
          </p:cNvCxnSpPr>
          <p:nvPr/>
        </p:nvCxnSpPr>
        <p:spPr>
          <a:xfrm flipH="1">
            <a:off x="4481070" y="2924212"/>
            <a:ext cx="515928" cy="89175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199D0DB9-417B-F358-CE59-8CD1A58E4C59}"/>
              </a:ext>
            </a:extLst>
          </p:cNvPr>
          <p:cNvCxnSpPr>
            <a:cxnSpLocks/>
          </p:cNvCxnSpPr>
          <p:nvPr/>
        </p:nvCxnSpPr>
        <p:spPr>
          <a:xfrm flipV="1">
            <a:off x="5007026" y="2933174"/>
            <a:ext cx="346331" cy="106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C6DD32-4051-17E2-08D5-45C08C3D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5099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86E4E34-60B9-20EA-E8A8-19CC7F55FD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Control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FB3E37-9D51-4B8D-5367-D612FE3C8A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7" name="Image 6" descr="Une image contenant texte, carte, capture d’écran, diagramme&#10;&#10;Description générée automatiquement">
            <a:extLst>
              <a:ext uri="{FF2B5EF4-FFF2-40B4-BE49-F238E27FC236}">
                <a16:creationId xmlns:a16="http://schemas.microsoft.com/office/drawing/2014/main" id="{2BB0345D-FBDD-DB1C-0C86-E32C6B57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71" y="63375"/>
            <a:ext cx="7904430" cy="61079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4F4FD0-172B-2B89-ADDA-A86356704963}"/>
              </a:ext>
            </a:extLst>
          </p:cNvPr>
          <p:cNvSpPr txBox="1"/>
          <p:nvPr/>
        </p:nvSpPr>
        <p:spPr>
          <a:xfrm>
            <a:off x="106379" y="1659543"/>
            <a:ext cx="27092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https://www.youtube.com/watch?v=stzQNjtDg0g&amp;ab_channel=BrianDouglas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2797DE-1460-03C7-814A-FEDDC28F4BD0}"/>
              </a:ext>
            </a:extLst>
          </p:cNvPr>
          <p:cNvSpPr txBox="1"/>
          <p:nvPr/>
        </p:nvSpPr>
        <p:spPr>
          <a:xfrm>
            <a:off x="1095469" y="3349782"/>
            <a:ext cx="25711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Incroyable pour apprendre à contrôler en </a:t>
            </a:r>
            <a:r>
              <a:rPr lang="fr-FR" sz="3200" dirty="0" err="1">
                <a:solidFill>
                  <a:srgbClr val="FF0000"/>
                </a:solidFill>
              </a:rPr>
              <a:t>swarmm</a:t>
            </a:r>
            <a:r>
              <a:rPr lang="fr-FR" sz="3200" dirty="0">
                <a:solidFill>
                  <a:srgbClr val="FF0000"/>
                </a:solidFill>
              </a:rPr>
              <a:t> !!!!</a:t>
            </a:r>
          </a:p>
        </p:txBody>
      </p:sp>
    </p:spTree>
    <p:extLst>
      <p:ext uri="{BB962C8B-B14F-4D97-AF65-F5344CB8AC3E}">
        <p14:creationId xmlns:p14="http://schemas.microsoft.com/office/powerpoint/2010/main" val="275095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0870A3-6267-B0A7-E3D8-E3D018F46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988" y="252414"/>
            <a:ext cx="2502126" cy="424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CONOPS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04642-12F8-3A1B-1732-1FF887CBF3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B106036-CA92-4CAC-891B-A7DB13AA253D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5D7BBC0D-6221-B72F-4F27-715CA6FA8828}"/>
              </a:ext>
            </a:extLst>
          </p:cNvPr>
          <p:cNvSpPr/>
          <p:nvPr/>
        </p:nvSpPr>
        <p:spPr>
          <a:xfrm>
            <a:off x="2173481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F1FC156A-5656-2BF4-875F-947D406F4532}"/>
              </a:ext>
            </a:extLst>
          </p:cNvPr>
          <p:cNvGrpSpPr/>
          <p:nvPr/>
        </p:nvGrpSpPr>
        <p:grpSpPr>
          <a:xfrm>
            <a:off x="10622800" y="1403755"/>
            <a:ext cx="1145247" cy="1032252"/>
            <a:chOff x="5016657" y="424041"/>
            <a:chExt cx="1145247" cy="1032252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39CE8CD1-9CD3-417C-72C9-43FB461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476" y="1188305"/>
              <a:ext cx="811428" cy="20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29EEE9D3-91BE-B247-1BAA-AE5382C477B1}"/>
                </a:ext>
              </a:extLst>
            </p:cNvPr>
            <p:cNvSpPr txBox="1"/>
            <p:nvPr/>
          </p:nvSpPr>
          <p:spPr>
            <a:xfrm>
              <a:off x="5016657" y="473873"/>
              <a:ext cx="32812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x</a:t>
              </a:r>
            </a:p>
          </p:txBody>
        </p: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D2C59046-51C8-2BAB-2B25-1CAC1FB8C131}"/>
                </a:ext>
              </a:extLst>
            </p:cNvPr>
            <p:cNvSpPr txBox="1"/>
            <p:nvPr/>
          </p:nvSpPr>
          <p:spPr>
            <a:xfrm>
              <a:off x="5840441" y="1194683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y</a:t>
              </a:r>
            </a:p>
          </p:txBody>
        </p:sp>
        <p:sp>
          <p:nvSpPr>
            <p:cNvPr id="188" name="Signe de multiplication 187">
              <a:extLst>
                <a:ext uri="{FF2B5EF4-FFF2-40B4-BE49-F238E27FC236}">
                  <a16:creationId xmlns:a16="http://schemas.microsoft.com/office/drawing/2014/main" id="{2A1524F7-1268-DAB2-15EC-92EA693A666C}"/>
                </a:ext>
              </a:extLst>
            </p:cNvPr>
            <p:cNvSpPr/>
            <p:nvPr/>
          </p:nvSpPr>
          <p:spPr>
            <a:xfrm>
              <a:off x="5814166" y="515971"/>
              <a:ext cx="166034" cy="166033"/>
            </a:xfrm>
            <a:prstGeom prst="mathMultiply">
              <a:avLst>
                <a:gd name="adj1" fmla="val 131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EB1AE5D-CB30-CE70-96B6-A3CDD819851B}"/>
                </a:ext>
              </a:extLst>
            </p:cNvPr>
            <p:cNvSpPr/>
            <p:nvPr/>
          </p:nvSpPr>
          <p:spPr>
            <a:xfrm>
              <a:off x="5834067" y="532463"/>
              <a:ext cx="123567" cy="1335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C41F1FAF-08D7-99EC-7D17-205B5E2674D7}"/>
                </a:ext>
              </a:extLst>
            </p:cNvPr>
            <p:cNvSpPr txBox="1"/>
            <p:nvPr/>
          </p:nvSpPr>
          <p:spPr>
            <a:xfrm>
              <a:off x="5744943" y="601401"/>
              <a:ext cx="307534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100" b="1">
                  <a:solidFill>
                    <a:srgbClr val="FF0000"/>
                  </a:solidFill>
                  <a:latin typeface="Lato"/>
                  <a:ea typeface="Lato"/>
                  <a:cs typeface="Lato"/>
                </a:rPr>
                <a:t>z</a:t>
              </a:r>
            </a:p>
          </p:txBody>
        </p: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F2529610-C56E-4A09-084C-789048BE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417" y="424041"/>
              <a:ext cx="2059" cy="7743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Connecteur : en arc 199">
            <a:extLst>
              <a:ext uri="{FF2B5EF4-FFF2-40B4-BE49-F238E27FC236}">
                <a16:creationId xmlns:a16="http://schemas.microsoft.com/office/drawing/2014/main" id="{C88353F0-CB68-45A5-C4BB-197A3D589F44}"/>
              </a:ext>
            </a:extLst>
          </p:cNvPr>
          <p:cNvCxnSpPr/>
          <p:nvPr/>
        </p:nvCxnSpPr>
        <p:spPr>
          <a:xfrm flipV="1">
            <a:off x="5586653" y="2737367"/>
            <a:ext cx="3161322" cy="1996829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e 200">
            <a:extLst>
              <a:ext uri="{FF2B5EF4-FFF2-40B4-BE49-F238E27FC236}">
                <a16:creationId xmlns:a16="http://schemas.microsoft.com/office/drawing/2014/main" id="{704D1DF2-E91A-FAD9-780A-68EC4FC6D746}"/>
              </a:ext>
            </a:extLst>
          </p:cNvPr>
          <p:cNvGrpSpPr/>
          <p:nvPr/>
        </p:nvGrpSpPr>
        <p:grpSpPr>
          <a:xfrm rot="5400000">
            <a:off x="5117374" y="4368890"/>
            <a:ext cx="744107" cy="732184"/>
            <a:chOff x="4560167" y="3657907"/>
            <a:chExt cx="985035" cy="910389"/>
          </a:xfrm>
        </p:grpSpPr>
        <p:grpSp>
          <p:nvGrpSpPr>
            <p:cNvPr id="202" name="Groupe 201">
              <a:extLst>
                <a:ext uri="{FF2B5EF4-FFF2-40B4-BE49-F238E27FC236}">
                  <a16:creationId xmlns:a16="http://schemas.microsoft.com/office/drawing/2014/main" id="{0C23D997-72EC-8F75-72AD-E07171F6D8CC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217" name="Groupe 216">
                <a:extLst>
                  <a:ext uri="{FF2B5EF4-FFF2-40B4-BE49-F238E27FC236}">
                    <a16:creationId xmlns:a16="http://schemas.microsoft.com/office/drawing/2014/main" id="{6139056E-B2FF-8582-9AAE-CBC164DC6A01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E7417745-69D8-D036-AB7A-78B984E9AF30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774C0FE2-7414-9EC4-6932-BE7AC784B703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8" name="Rectangle : coins arrondis 217">
                <a:extLst>
                  <a:ext uri="{FF2B5EF4-FFF2-40B4-BE49-F238E27FC236}">
                    <a16:creationId xmlns:a16="http://schemas.microsoft.com/office/drawing/2014/main" id="{5BC2AF2B-A3C5-F061-31D8-0F9DF1EAF00A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9" name="Groupe 218">
                <a:extLst>
                  <a:ext uri="{FF2B5EF4-FFF2-40B4-BE49-F238E27FC236}">
                    <a16:creationId xmlns:a16="http://schemas.microsoft.com/office/drawing/2014/main" id="{16E0E133-469A-4A50-9879-29474557D183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221" name="Ellipse 220">
                  <a:extLst>
                    <a:ext uri="{FF2B5EF4-FFF2-40B4-BE49-F238E27FC236}">
                      <a16:creationId xmlns:a16="http://schemas.microsoft.com/office/drawing/2014/main" id="{EA545441-0D2B-6C2A-0E65-9F76D395B257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8A4D615D-F8D9-F3A7-35B7-FCB3B81D34E4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20" name="Rectangle : coins arrondis 219">
                <a:extLst>
                  <a:ext uri="{FF2B5EF4-FFF2-40B4-BE49-F238E27FC236}">
                    <a16:creationId xmlns:a16="http://schemas.microsoft.com/office/drawing/2014/main" id="{8EC22906-37E9-1169-7B7C-B73960D63F56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03" name="Groupe 202">
              <a:extLst>
                <a:ext uri="{FF2B5EF4-FFF2-40B4-BE49-F238E27FC236}">
                  <a16:creationId xmlns:a16="http://schemas.microsoft.com/office/drawing/2014/main" id="{034AAD88-779D-7D8F-FCA7-708F58033FB9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209" name="Rectangle : coins arrondis 208">
                <a:extLst>
                  <a:ext uri="{FF2B5EF4-FFF2-40B4-BE49-F238E27FC236}">
                    <a16:creationId xmlns:a16="http://schemas.microsoft.com/office/drawing/2014/main" id="{DD26E439-009F-0E28-9E09-AFC30092EF6C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0" name="Groupe 209">
                <a:extLst>
                  <a:ext uri="{FF2B5EF4-FFF2-40B4-BE49-F238E27FC236}">
                    <a16:creationId xmlns:a16="http://schemas.microsoft.com/office/drawing/2014/main" id="{853FA315-06DC-F483-3AD7-DD31685E091B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215" name="Ellipse 214">
                  <a:extLst>
                    <a:ext uri="{FF2B5EF4-FFF2-40B4-BE49-F238E27FC236}">
                      <a16:creationId xmlns:a16="http://schemas.microsoft.com/office/drawing/2014/main" id="{517B9F0A-6A5B-55DA-E6EF-299649E90704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6" name="Ellipse 215">
                  <a:extLst>
                    <a:ext uri="{FF2B5EF4-FFF2-40B4-BE49-F238E27FC236}">
                      <a16:creationId xmlns:a16="http://schemas.microsoft.com/office/drawing/2014/main" id="{FF9C3A67-2039-E2E6-5A77-0AD073987E12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11" name="Groupe 210">
                <a:extLst>
                  <a:ext uri="{FF2B5EF4-FFF2-40B4-BE49-F238E27FC236}">
                    <a16:creationId xmlns:a16="http://schemas.microsoft.com/office/drawing/2014/main" id="{E1F7BFD7-74E4-6453-CBBC-7887D1AF41CF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213" name="Ellipse 212">
                  <a:extLst>
                    <a:ext uri="{FF2B5EF4-FFF2-40B4-BE49-F238E27FC236}">
                      <a16:creationId xmlns:a16="http://schemas.microsoft.com/office/drawing/2014/main" id="{7A3CBC69-3631-1421-D424-CA4B52ECABD0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14" name="Ellipse 213">
                  <a:extLst>
                    <a:ext uri="{FF2B5EF4-FFF2-40B4-BE49-F238E27FC236}">
                      <a16:creationId xmlns:a16="http://schemas.microsoft.com/office/drawing/2014/main" id="{0E5F8A6F-BADB-5115-DD23-65B26D822B7F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12" name="Rectangle : coins arrondis 211">
                <a:extLst>
                  <a:ext uri="{FF2B5EF4-FFF2-40B4-BE49-F238E27FC236}">
                    <a16:creationId xmlns:a16="http://schemas.microsoft.com/office/drawing/2014/main" id="{9B6F1E08-8878-A3DE-4D67-999F6EB02A90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88680FA-8F70-A63F-DE25-37473AA10E1D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2DE309DC-A0AF-925F-D82B-77C7D5A83CAC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6" name="Rectangle : coins arrondis 205">
              <a:extLst>
                <a:ext uri="{FF2B5EF4-FFF2-40B4-BE49-F238E27FC236}">
                  <a16:creationId xmlns:a16="http://schemas.microsoft.com/office/drawing/2014/main" id="{2C648225-E9F3-EF13-4EAB-F18A066559E3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7" name="Rectangle : coins arrondis 206">
              <a:extLst>
                <a:ext uri="{FF2B5EF4-FFF2-40B4-BE49-F238E27FC236}">
                  <a16:creationId xmlns:a16="http://schemas.microsoft.com/office/drawing/2014/main" id="{3E000600-5188-CB95-5110-C274F235318B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08" name="Rectangle : coins arrondis 207">
              <a:extLst>
                <a:ext uri="{FF2B5EF4-FFF2-40B4-BE49-F238E27FC236}">
                  <a16:creationId xmlns:a16="http://schemas.microsoft.com/office/drawing/2014/main" id="{127DC4E7-B950-0E87-67FB-D1A44CC2F055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3DDAEEB2-3246-CA31-7889-7F047D1DFEEF}"/>
              </a:ext>
            </a:extLst>
          </p:cNvPr>
          <p:cNvSpPr/>
          <p:nvPr/>
        </p:nvSpPr>
        <p:spPr>
          <a:xfrm>
            <a:off x="7944360" y="2822866"/>
            <a:ext cx="2242154" cy="2282794"/>
          </a:xfrm>
          <a:prstGeom prst="ellipse">
            <a:avLst/>
          </a:prstGeom>
          <a:noFill/>
          <a:ln w="57150">
            <a:solidFill>
              <a:srgbClr val="4B568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4F464B4-F648-1B69-FBAC-29120E537C14}"/>
              </a:ext>
            </a:extLst>
          </p:cNvPr>
          <p:cNvCxnSpPr/>
          <p:nvPr/>
        </p:nvCxnSpPr>
        <p:spPr>
          <a:xfrm flipV="1">
            <a:off x="3373873" y="2774244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A552144-78A5-4D64-6069-6D7EF1093923}"/>
              </a:ext>
            </a:extLst>
          </p:cNvPr>
          <p:cNvCxnSpPr>
            <a:cxnSpLocks/>
          </p:cNvCxnSpPr>
          <p:nvPr/>
        </p:nvCxnSpPr>
        <p:spPr>
          <a:xfrm flipV="1">
            <a:off x="3373873" y="5107281"/>
            <a:ext cx="5689600" cy="10160"/>
          </a:xfrm>
          <a:prstGeom prst="straightConnector1">
            <a:avLst/>
          </a:prstGeom>
          <a:ln w="57150">
            <a:solidFill>
              <a:srgbClr val="4B56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53516-CD21-8E7B-2F0F-21A0B80E4082}"/>
              </a:ext>
            </a:extLst>
          </p:cNvPr>
          <p:cNvSpPr/>
          <p:nvPr/>
        </p:nvSpPr>
        <p:spPr>
          <a:xfrm>
            <a:off x="3396074" y="2831629"/>
            <a:ext cx="5757333" cy="2248370"/>
          </a:xfrm>
          <a:prstGeom prst="rect">
            <a:avLst/>
          </a:prstGeom>
          <a:solidFill>
            <a:srgbClr val="FB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A4AED8C-5080-4573-862F-76CA5F1DDD18}"/>
              </a:ext>
            </a:extLst>
          </p:cNvPr>
          <p:cNvGrpSpPr/>
          <p:nvPr/>
        </p:nvGrpSpPr>
        <p:grpSpPr>
          <a:xfrm rot="12480000">
            <a:off x="9818028" y="3851538"/>
            <a:ext cx="744107" cy="732184"/>
            <a:chOff x="6412548" y="972870"/>
            <a:chExt cx="985035" cy="910389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1743FE-2526-E112-2132-482792487DF4}"/>
                </a:ext>
              </a:extLst>
            </p:cNvPr>
            <p:cNvGrpSpPr/>
            <p:nvPr/>
          </p:nvGrpSpPr>
          <p:grpSpPr>
            <a:xfrm>
              <a:off x="6412548" y="1171005"/>
              <a:ext cx="210779" cy="660855"/>
              <a:chOff x="6412548" y="1171005"/>
              <a:chExt cx="210779" cy="660855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6FF442AD-773E-A0F5-D479-5D0BA19B3327}"/>
                  </a:ext>
                </a:extLst>
              </p:cNvPr>
              <p:cNvGrpSpPr/>
              <p:nvPr/>
            </p:nvGrpSpPr>
            <p:grpSpPr>
              <a:xfrm>
                <a:off x="6420280" y="1186423"/>
                <a:ext cx="168008" cy="168008"/>
                <a:chOff x="6420280" y="1186423"/>
                <a:chExt cx="168008" cy="168008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A6AA78A-3741-A6FF-9CF2-588B14804AAA}"/>
                    </a:ext>
                  </a:extLst>
                </p:cNvPr>
                <p:cNvSpPr/>
                <p:nvPr/>
              </p:nvSpPr>
              <p:spPr>
                <a:xfrm>
                  <a:off x="6420280" y="118642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C517337A-AFF0-5BA6-6521-D57D5F3C75C0}"/>
                    </a:ext>
                  </a:extLst>
                </p:cNvPr>
                <p:cNvSpPr/>
                <p:nvPr/>
              </p:nvSpPr>
              <p:spPr>
                <a:xfrm>
                  <a:off x="6460447" y="122659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68A1AAFC-5F26-78FB-ADF7-63A289334983}"/>
                  </a:ext>
                </a:extLst>
              </p:cNvPr>
              <p:cNvSpPr/>
              <p:nvPr/>
            </p:nvSpPr>
            <p:spPr>
              <a:xfrm rot="16200000">
                <a:off x="6186535" y="1397018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E7223F-8664-D423-FE22-2378A2CE4F2D}"/>
                  </a:ext>
                </a:extLst>
              </p:cNvPr>
              <p:cNvGrpSpPr/>
              <p:nvPr/>
            </p:nvGrpSpPr>
            <p:grpSpPr>
              <a:xfrm>
                <a:off x="6414007" y="1639813"/>
                <a:ext cx="168008" cy="168008"/>
                <a:chOff x="6414007" y="1639813"/>
                <a:chExt cx="168008" cy="168008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A6197EF-47BC-BBE1-783E-B07DF8CCD53C}"/>
                    </a:ext>
                  </a:extLst>
                </p:cNvPr>
                <p:cNvSpPr/>
                <p:nvPr/>
              </p:nvSpPr>
              <p:spPr>
                <a:xfrm>
                  <a:off x="6414007" y="1639813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CF21151-5B12-E9E1-9DCA-C352AD67CF18}"/>
                    </a:ext>
                  </a:extLst>
                </p:cNvPr>
                <p:cNvSpPr/>
                <p:nvPr/>
              </p:nvSpPr>
              <p:spPr>
                <a:xfrm>
                  <a:off x="6454174" y="1679980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D1607B0-8964-BC25-482C-1128528493FE}"/>
                  </a:ext>
                </a:extLst>
              </p:cNvPr>
              <p:cNvSpPr/>
              <p:nvPr/>
            </p:nvSpPr>
            <p:spPr>
              <a:xfrm rot="16200000">
                <a:off x="6376222" y="1392707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7C2313A-84FB-473B-A07A-FAC0A9150F61}"/>
                </a:ext>
              </a:extLst>
            </p:cNvPr>
            <p:cNvGrpSpPr/>
            <p:nvPr/>
          </p:nvGrpSpPr>
          <p:grpSpPr>
            <a:xfrm>
              <a:off x="7183636" y="1171005"/>
              <a:ext cx="213947" cy="660856"/>
              <a:chOff x="7183636" y="1171005"/>
              <a:chExt cx="213947" cy="660856"/>
            </a:xfrm>
          </p:grpSpPr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C377295-CFE6-CAD3-73E7-4B574C9A3380}"/>
                  </a:ext>
                </a:extLst>
              </p:cNvPr>
              <p:cNvSpPr/>
              <p:nvPr/>
            </p:nvSpPr>
            <p:spPr>
              <a:xfrm rot="16200000">
                <a:off x="6962741" y="1397019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A4FC4E6-2F45-04F4-8CD8-D108EB0C481E}"/>
                  </a:ext>
                </a:extLst>
              </p:cNvPr>
              <p:cNvGrpSpPr/>
              <p:nvPr/>
            </p:nvGrpSpPr>
            <p:grpSpPr>
              <a:xfrm>
                <a:off x="7223784" y="1171005"/>
                <a:ext cx="168008" cy="168008"/>
                <a:chOff x="7223784" y="1171005"/>
                <a:chExt cx="168008" cy="168008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EAC1FE48-E103-AD62-E2A8-196825E2FC6E}"/>
                    </a:ext>
                  </a:extLst>
                </p:cNvPr>
                <p:cNvSpPr/>
                <p:nvPr/>
              </p:nvSpPr>
              <p:spPr>
                <a:xfrm>
                  <a:off x="7223784" y="117100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F0F6CF87-85DC-CD25-E0D3-4E32DE3F50C0}"/>
                    </a:ext>
                  </a:extLst>
                </p:cNvPr>
                <p:cNvSpPr/>
                <p:nvPr/>
              </p:nvSpPr>
              <p:spPr>
                <a:xfrm>
                  <a:off x="7263951" y="121117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58894EF-B609-8123-5058-BF628F345678}"/>
                  </a:ext>
                </a:extLst>
              </p:cNvPr>
              <p:cNvGrpSpPr/>
              <p:nvPr/>
            </p:nvGrpSpPr>
            <p:grpSpPr>
              <a:xfrm>
                <a:off x="7221302" y="1656215"/>
                <a:ext cx="168008" cy="168008"/>
                <a:chOff x="7221302" y="1656215"/>
                <a:chExt cx="168008" cy="168008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501CC29-15D1-1A4F-BDBD-889DABD0DBD3}"/>
                    </a:ext>
                  </a:extLst>
                </p:cNvPr>
                <p:cNvSpPr/>
                <p:nvPr/>
              </p:nvSpPr>
              <p:spPr>
                <a:xfrm>
                  <a:off x="7221302" y="1656215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15209674-AED0-609D-9BDA-1DD85799C4D2}"/>
                    </a:ext>
                  </a:extLst>
                </p:cNvPr>
                <p:cNvSpPr/>
                <p:nvPr/>
              </p:nvSpPr>
              <p:spPr>
                <a:xfrm>
                  <a:off x="7261469" y="1696382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A0E6550-E425-D7FD-CB95-2DB2263B1A63}"/>
                  </a:ext>
                </a:extLst>
              </p:cNvPr>
              <p:cNvSpPr/>
              <p:nvPr/>
            </p:nvSpPr>
            <p:spPr>
              <a:xfrm rot="16200000">
                <a:off x="7145360" y="1389025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2EBF3-8214-AF9D-D45E-24B04EF6B7B5}"/>
                </a:ext>
              </a:extLst>
            </p:cNvPr>
            <p:cNvSpPr/>
            <p:nvPr/>
          </p:nvSpPr>
          <p:spPr>
            <a:xfrm>
              <a:off x="6876038" y="972870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BA1F5A-EE03-B43F-81BC-9E08ED07AE18}"/>
                </a:ext>
              </a:extLst>
            </p:cNvPr>
            <p:cNvSpPr/>
            <p:nvPr/>
          </p:nvSpPr>
          <p:spPr>
            <a:xfrm>
              <a:off x="6817306" y="1092357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232905E-B307-CFFF-5799-E90FC96DB33E}"/>
                </a:ext>
              </a:extLst>
            </p:cNvPr>
            <p:cNvSpPr/>
            <p:nvPr/>
          </p:nvSpPr>
          <p:spPr>
            <a:xfrm rot="16200000">
              <a:off x="6574544" y="1371082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6C463-D464-BC88-5E57-56990BE9BF04}"/>
                </a:ext>
              </a:extLst>
            </p:cNvPr>
            <p:cNvSpPr/>
            <p:nvPr/>
          </p:nvSpPr>
          <p:spPr>
            <a:xfrm rot="16200000">
              <a:off x="6295477" y="1380854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B70D822-46CD-386E-6301-5348A57A62A7}"/>
                </a:ext>
              </a:extLst>
            </p:cNvPr>
            <p:cNvSpPr/>
            <p:nvPr/>
          </p:nvSpPr>
          <p:spPr>
            <a:xfrm rot="16200000">
              <a:off x="6717117" y="1380853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EEB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pic>
        <p:nvPicPr>
          <p:cNvPr id="36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60000">
            <a:off x="8793900" y="3502956"/>
            <a:ext cx="914400" cy="914400"/>
          </a:xfrm>
          <a:prstGeom prst="rect">
            <a:avLst/>
          </a:prstGeom>
        </p:spPr>
      </p:pic>
      <p:pic>
        <p:nvPicPr>
          <p:cNvPr id="37" name="Graphique 224" descr="Actualiser avec un remplissage uni">
            <a:extLst>
              <a:ext uri="{FF2B5EF4-FFF2-40B4-BE49-F238E27FC236}">
                <a16:creationId xmlns:a16="http://schemas.microsoft.com/office/drawing/2014/main" id="{BCC472D6-E4AF-7C88-EB0A-50C706E2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3780000">
            <a:off x="2622641" y="3493549"/>
            <a:ext cx="914400" cy="914400"/>
          </a:xfrm>
          <a:prstGeom prst="rect">
            <a:avLst/>
          </a:prstGeom>
        </p:spPr>
      </p:pic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34753F37-25DF-A2B5-0023-F56B81D714CE}"/>
              </a:ext>
            </a:extLst>
          </p:cNvPr>
          <p:cNvGrpSpPr/>
          <p:nvPr/>
        </p:nvGrpSpPr>
        <p:grpSpPr>
          <a:xfrm rot="7860000">
            <a:off x="9398825" y="2700499"/>
            <a:ext cx="744107" cy="732184"/>
            <a:chOff x="4560167" y="3657907"/>
            <a:chExt cx="985035" cy="910389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DFE526CE-A484-07BC-F607-6C26D062C8A2}"/>
                </a:ext>
              </a:extLst>
            </p:cNvPr>
            <p:cNvGrpSpPr/>
            <p:nvPr/>
          </p:nvGrpSpPr>
          <p:grpSpPr>
            <a:xfrm>
              <a:off x="4560167" y="3856042"/>
              <a:ext cx="210779" cy="660855"/>
              <a:chOff x="4560167" y="3856042"/>
              <a:chExt cx="210779" cy="660855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EF52AF05-43AD-F24F-D39A-1634D90A7C50}"/>
                  </a:ext>
                </a:extLst>
              </p:cNvPr>
              <p:cNvGrpSpPr/>
              <p:nvPr/>
            </p:nvGrpSpPr>
            <p:grpSpPr>
              <a:xfrm>
                <a:off x="4567899" y="3871460"/>
                <a:ext cx="168008" cy="168008"/>
                <a:chOff x="4567899" y="3871460"/>
                <a:chExt cx="168008" cy="168008"/>
              </a:xfrm>
            </p:grpSpPr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286EABFE-CBF6-E791-36D7-83340AC27015}"/>
                    </a:ext>
                  </a:extLst>
                </p:cNvPr>
                <p:cNvSpPr/>
                <p:nvPr/>
              </p:nvSpPr>
              <p:spPr>
                <a:xfrm>
                  <a:off x="4567899" y="387146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E961F9BD-526C-5D77-A72F-8D3B9DA616B8}"/>
                    </a:ext>
                  </a:extLst>
                </p:cNvPr>
                <p:cNvSpPr/>
                <p:nvPr/>
              </p:nvSpPr>
              <p:spPr>
                <a:xfrm>
                  <a:off x="4608066" y="391162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8A61CEA-B789-465B-95F0-F386C7083E1C}"/>
                  </a:ext>
                </a:extLst>
              </p:cNvPr>
              <p:cNvSpPr/>
              <p:nvPr/>
            </p:nvSpPr>
            <p:spPr>
              <a:xfrm rot="16200000">
                <a:off x="4334154" y="4082055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F2A33DC-9E4A-C154-440C-F06F17817126}"/>
                  </a:ext>
                </a:extLst>
              </p:cNvPr>
              <p:cNvGrpSpPr/>
              <p:nvPr/>
            </p:nvGrpSpPr>
            <p:grpSpPr>
              <a:xfrm>
                <a:off x="4561626" y="4324850"/>
                <a:ext cx="168008" cy="168008"/>
                <a:chOff x="4561626" y="4324850"/>
                <a:chExt cx="168008" cy="168008"/>
              </a:xfrm>
            </p:grpSpPr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E1D5D22B-F9FD-E6B3-45E3-3F375A73C05E}"/>
                    </a:ext>
                  </a:extLst>
                </p:cNvPr>
                <p:cNvSpPr/>
                <p:nvPr/>
              </p:nvSpPr>
              <p:spPr>
                <a:xfrm>
                  <a:off x="4561626" y="4324850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67BF5732-2159-8C00-7366-B0A9152B3C48}"/>
                    </a:ext>
                  </a:extLst>
                </p:cNvPr>
                <p:cNvSpPr/>
                <p:nvPr/>
              </p:nvSpPr>
              <p:spPr>
                <a:xfrm>
                  <a:off x="4601793" y="4365017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154" name="Rectangle : coins arrondis 153">
                <a:extLst>
                  <a:ext uri="{FF2B5EF4-FFF2-40B4-BE49-F238E27FC236}">
                    <a16:creationId xmlns:a16="http://schemas.microsoft.com/office/drawing/2014/main" id="{521EB828-995F-9B87-D53D-5F02E532B58D}"/>
                  </a:ext>
                </a:extLst>
              </p:cNvPr>
              <p:cNvSpPr/>
              <p:nvPr/>
            </p:nvSpPr>
            <p:spPr>
              <a:xfrm rot="16200000">
                <a:off x="4523841" y="4077744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0DC08B8-7A86-E9D6-3119-DDE66CEC4080}"/>
                </a:ext>
              </a:extLst>
            </p:cNvPr>
            <p:cNvGrpSpPr/>
            <p:nvPr/>
          </p:nvGrpSpPr>
          <p:grpSpPr>
            <a:xfrm>
              <a:off x="5331255" y="3856042"/>
              <a:ext cx="213947" cy="660856"/>
              <a:chOff x="5331255" y="3856042"/>
              <a:chExt cx="213947" cy="66085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9BBADBC0-D73E-CB09-1A6F-DDBA48011239}"/>
                  </a:ext>
                </a:extLst>
              </p:cNvPr>
              <p:cNvSpPr/>
              <p:nvPr/>
            </p:nvSpPr>
            <p:spPr>
              <a:xfrm rot="16200000">
                <a:off x="5110360" y="4082056"/>
                <a:ext cx="660855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CBBC65F-2AC5-D812-BBB8-120D791BBCA9}"/>
                  </a:ext>
                </a:extLst>
              </p:cNvPr>
              <p:cNvGrpSpPr/>
              <p:nvPr/>
            </p:nvGrpSpPr>
            <p:grpSpPr>
              <a:xfrm>
                <a:off x="5371403" y="3856042"/>
                <a:ext cx="168008" cy="168008"/>
                <a:chOff x="5371403" y="3856042"/>
                <a:chExt cx="168008" cy="168008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A80E2A94-AA2E-0238-B962-A8BA7FD4900F}"/>
                    </a:ext>
                  </a:extLst>
                </p:cNvPr>
                <p:cNvSpPr/>
                <p:nvPr/>
              </p:nvSpPr>
              <p:spPr>
                <a:xfrm>
                  <a:off x="5371403" y="385604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6731DE0F-5FAD-A6C1-602C-02679FFEC220}"/>
                    </a:ext>
                  </a:extLst>
                </p:cNvPr>
                <p:cNvSpPr/>
                <p:nvPr/>
              </p:nvSpPr>
              <p:spPr>
                <a:xfrm>
                  <a:off x="5411570" y="389620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168B30F-6612-B6B1-6C7B-2FECE3FF858A}"/>
                  </a:ext>
                </a:extLst>
              </p:cNvPr>
              <p:cNvGrpSpPr/>
              <p:nvPr/>
            </p:nvGrpSpPr>
            <p:grpSpPr>
              <a:xfrm>
                <a:off x="5368921" y="4341252"/>
                <a:ext cx="168008" cy="168008"/>
                <a:chOff x="5368921" y="4341252"/>
                <a:chExt cx="168008" cy="168008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F6B5B87-BB1E-3F0D-35B8-26BA586253F2}"/>
                    </a:ext>
                  </a:extLst>
                </p:cNvPr>
                <p:cNvSpPr/>
                <p:nvPr/>
              </p:nvSpPr>
              <p:spPr>
                <a:xfrm>
                  <a:off x="5368921" y="4341252"/>
                  <a:ext cx="168008" cy="168008"/>
                </a:xfrm>
                <a:prstGeom prst="ellipse">
                  <a:avLst/>
                </a:prstGeom>
                <a:noFill/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CF53AFD5-7541-B951-263B-C2CCBBFE82DC}"/>
                    </a:ext>
                  </a:extLst>
                </p:cNvPr>
                <p:cNvSpPr/>
                <p:nvPr/>
              </p:nvSpPr>
              <p:spPr>
                <a:xfrm>
                  <a:off x="5409088" y="4381419"/>
                  <a:ext cx="87673" cy="87673"/>
                </a:xfrm>
                <a:prstGeom prst="ellipse">
                  <a:avLst/>
                </a:prstGeom>
                <a:solidFill>
                  <a:srgbClr val="7388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59EDE99-7509-D603-B406-5E920DDCB0B2}"/>
                  </a:ext>
                </a:extLst>
              </p:cNvPr>
              <p:cNvSpPr/>
              <p:nvPr/>
            </p:nvSpPr>
            <p:spPr>
              <a:xfrm rot="16200000">
                <a:off x="5292979" y="4074062"/>
                <a:ext cx="285382" cy="20882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86C95-DEFB-26B7-CDDB-3FE1611B6A4B}"/>
                </a:ext>
              </a:extLst>
            </p:cNvPr>
            <p:cNvSpPr/>
            <p:nvPr/>
          </p:nvSpPr>
          <p:spPr>
            <a:xfrm>
              <a:off x="5023657" y="3657907"/>
              <a:ext cx="45719" cy="3067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E195F10-B82B-55E2-79D7-AE920FA2F634}"/>
                </a:ext>
              </a:extLst>
            </p:cNvPr>
            <p:cNvSpPr/>
            <p:nvPr/>
          </p:nvSpPr>
          <p:spPr>
            <a:xfrm>
              <a:off x="4964925" y="3777394"/>
              <a:ext cx="172081" cy="157299"/>
            </a:xfrm>
            <a:prstGeom prst="ellipse">
              <a:avLst/>
            </a:prstGeom>
            <a:solidFill>
              <a:srgbClr val="7388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7AAEAC47-227F-CE1D-692F-5ED46322142E}"/>
                </a:ext>
              </a:extLst>
            </p:cNvPr>
            <p:cNvSpPr/>
            <p:nvPr/>
          </p:nvSpPr>
          <p:spPr>
            <a:xfrm rot="16200000">
              <a:off x="4722163" y="4056119"/>
              <a:ext cx="660856" cy="266696"/>
            </a:xfrm>
            <a:prstGeom prst="roundRect">
              <a:avLst>
                <a:gd name="adj" fmla="val 210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B0A9A458-3F61-84F1-8857-1E502BADDB61}"/>
                </a:ext>
              </a:extLst>
            </p:cNvPr>
            <p:cNvSpPr/>
            <p:nvPr/>
          </p:nvSpPr>
          <p:spPr>
            <a:xfrm rot="16200000">
              <a:off x="4443096" y="4065891"/>
              <a:ext cx="795980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70837CE6-50E4-4331-F7C8-F83E43863232}"/>
                </a:ext>
              </a:extLst>
            </p:cNvPr>
            <p:cNvSpPr/>
            <p:nvPr/>
          </p:nvSpPr>
          <p:spPr>
            <a:xfrm rot="16200000">
              <a:off x="4864736" y="4065890"/>
              <a:ext cx="795979" cy="208829"/>
            </a:xfrm>
            <a:prstGeom prst="roundRect">
              <a:avLst>
                <a:gd name="adj" fmla="val 21035"/>
              </a:avLst>
            </a:prstGeom>
            <a:solidFill>
              <a:srgbClr val="A927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146ABE0D-9BA3-BACB-A6E5-E0F4F0247EF2}"/>
              </a:ext>
            </a:extLst>
          </p:cNvPr>
          <p:cNvSpPr txBox="1"/>
          <p:nvPr/>
        </p:nvSpPr>
        <p:spPr>
          <a:xfrm>
            <a:off x="8939860" y="2030118"/>
            <a:ext cx="16622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>
                <a:ea typeface="Calibri"/>
                <a:cs typeface="Calibri"/>
              </a:rPr>
              <a:t>Pas de </a:t>
            </a:r>
            <a:r>
              <a:rPr lang="fr-FR" sz="1400" dirty="0" err="1">
                <a:ea typeface="Calibri"/>
                <a:cs typeface="Calibri"/>
              </a:rPr>
              <a:t>docking</a:t>
            </a:r>
            <a:r>
              <a:rPr lang="fr-FR" sz="1400" dirty="0">
                <a:ea typeface="Calibri"/>
                <a:cs typeface="Calibri"/>
              </a:rPr>
              <a:t> sur cette zone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01484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f5964c-ed90-487c-b7ed-96d7832c443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741A820029F34A870123AF25A40117" ma:contentTypeVersion="18" ma:contentTypeDescription="Crée un document." ma:contentTypeScope="" ma:versionID="2b3d3205a04592522e1cea5b07fa58e3">
  <xsd:schema xmlns:xsd="http://www.w3.org/2001/XMLSchema" xmlns:xs="http://www.w3.org/2001/XMLSchema" xmlns:p="http://schemas.microsoft.com/office/2006/metadata/properties" xmlns:ns3="f3f5964c-ed90-487c-b7ed-96d7832c4436" xmlns:ns4="c73bd96d-5036-4056-9930-86ee825f7f6e" targetNamespace="http://schemas.microsoft.com/office/2006/metadata/properties" ma:root="true" ma:fieldsID="caf0f2312522a3a3bc02311d61c66767" ns3:_="" ns4:_="">
    <xsd:import namespace="f3f5964c-ed90-487c-b7ed-96d7832c4436"/>
    <xsd:import namespace="c73bd96d-5036-4056-9930-86ee825f7f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f5964c-ed90-487c-b7ed-96d7832c44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3bd96d-5036-4056-9930-86ee825f7f6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E790E-6D0E-4DF1-BFBC-8A3BE8E6665A}">
  <ds:schemaRefs>
    <ds:schemaRef ds:uri="http://purl.org/dc/dcmitype/"/>
    <ds:schemaRef ds:uri="f3f5964c-ed90-487c-b7ed-96d7832c4436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c73bd96d-5036-4056-9930-86ee825f7f6e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647ADCA-6788-4D58-8000-259EC9CBFF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9D4958-3AC2-4EA5-9D7E-0E9E9B4134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f5964c-ed90-487c-b7ed-96d7832c4436"/>
    <ds:schemaRef ds:uri="c73bd96d-5036-4056-9930-86ee825f7f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2788</Words>
  <Application>Microsoft Office PowerPoint</Application>
  <PresentationFormat>Grand écran</PresentationFormat>
  <Paragraphs>667</Paragraphs>
  <Slides>83</Slides>
  <Notes>14</Notes>
  <HiddenSlides>2</HiddenSlides>
  <MMClips>6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83</vt:i4>
      </vt:variant>
    </vt:vector>
  </HeadingPairs>
  <TitlesOfParts>
    <vt:vector size="84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Titouan Belier</dc:creator>
  <cp:lastModifiedBy>Titouan BELIER</cp:lastModifiedBy>
  <cp:revision>847</cp:revision>
  <dcterms:created xsi:type="dcterms:W3CDTF">2024-02-16T17:01:16Z</dcterms:created>
  <dcterms:modified xsi:type="dcterms:W3CDTF">2024-11-22T07:55:18Z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0x010100BD741A820029F34A870123AF25A40117</vt:lpwstr>
  </property>
</Properties>
</file>